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entation.xml" ContentType="application/vnd.openxmlformats-officedocument.presentationml.presentation.main+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1.xml" ContentType="application/vnd.openxmlformats-officedocument.presentationml.notesSlid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Barlow ExtraLight" panose="020F0302020204030204" pitchFamily="34" charset="0"/>
      <p:regular r:id="rId20"/>
      <p:bold r:id="rId21"/>
      <p:italic r:id="rId22"/>
      <p:boldItalic r:id="rId23"/>
    </p:embeddedFont>
    <p:embeddedFont>
      <p:font typeface="Barlow Light" panose="020F0302020204030204" pitchFamily="34" charset="0"/>
      <p:regular r:id="rId24"/>
      <p:bold r:id="rId25"/>
      <p:italic r:id="rId26"/>
      <p:boldItalic r:id="rId27"/>
    </p:embeddedFont>
    <p:embeddedFont>
      <p:font typeface="Public Sans" pitchFamily="2" charset="77"/>
      <p:regular r:id="rId28"/>
      <p:bold r:id="rId29"/>
      <p:italic r:id="rId30"/>
      <p:boldItalic r:id="rId31"/>
    </p:embeddedFont>
    <p:embeddedFont>
      <p:font typeface="Public Sans ExtraLight" pitchFamily="2" charset="77"/>
      <p:regular r:id="rId32"/>
      <p:bold r:id="rId33"/>
      <p:italic r:id="rId34"/>
      <p:boldItalic r:id="rId35"/>
    </p:embeddedFont>
    <p:embeddedFont>
      <p:font typeface="Public Sans Light" pitchFamily="2" charset="77"/>
      <p:regular r:id="rId36"/>
      <p:bold r:id="rId37"/>
      <p:italic r:id="rId38"/>
      <p:boldItalic r:id="rId39"/>
    </p:embeddedFont>
    <p:embeddedFont>
      <p:font typeface="Public Sans Medium" pitchFamily="2" charset="77"/>
      <p:regular r:id="rId40"/>
      <p:bold r:id="rId41"/>
      <p:italic r:id="rId42"/>
      <p:boldItalic r:id="rId43"/>
    </p:embeddedFont>
    <p:embeddedFont>
      <p:font typeface="Public Sans SemiBold" pitchFamily="2" charset="77"/>
      <p:regular r:id="rId44"/>
      <p:bold r:id="rId45"/>
      <p:italic r:id="rId46"/>
      <p:boldItalic r:id="rId47"/>
    </p:embeddedFont>
    <p:embeddedFont>
      <p:font typeface="Public Sans Thin" pitchFamily="2" charset="77"/>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7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font" Target="fonts/font3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viewProps" Target="viewProps.xml"/><Relationship Id="rId58" Type="http://schemas.openxmlformats.org/officeDocument/2006/relationships/customXml" Target="../customXml/item3.xml"/><Relationship Id="rId5"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56"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font" Target="fonts/font3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 Id="rId57"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2ee7602308_0_997:notes"/>
          <p:cNvSpPr>
            <a:spLocks noGrp="1" noRot="1" noChangeAspect="1"/>
          </p:cNvSpPr>
          <p:nvPr>
            <p:ph type="sldImg" idx="2"/>
          </p:nvPr>
        </p:nvSpPr>
        <p:spPr>
          <a:xfrm>
            <a:off x="0" y="0"/>
            <a:ext cx="2250000" cy="225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 name="Google Shape;218;g32ee7602308_0_997:notes"/>
          <p:cNvSpPr txBox="1">
            <a:spLocks noGrp="1"/>
          </p:cNvSpPr>
          <p:nvPr>
            <p:ph type="body" idx="1"/>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219" name="Google Shape;219;g32ee7602308_0_997:notes"/>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 sz="1800">
                <a:solidFill>
                  <a:schemeClr val="dk1"/>
                </a:solidFill>
                <a:latin typeface="Arial"/>
                <a:ea typeface="Arial"/>
                <a:cs typeface="Arial"/>
                <a:sym typeface="Arial"/>
              </a:rPr>
              <a:t>1</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2ee7602308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2ee7602308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2ee760230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2ee760230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2ee7602308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2ee760230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2ee760230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2ee760230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2ee7602308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2ee760230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2ee7602308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2ee760230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2ee7602308_0_1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2ee7602308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2ee7602308_0_1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2ee7602308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2ee76023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2ee76023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2ee7602308_0_1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2ee7602308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2ee760230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2ee760230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2ee7602308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32ee7602308_0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The scientist in me just wanted to show that nocturnal HR and HRV assessed by Oura ring are near to perfect correlation with medical grade ecg before showing the next slides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2ee7602308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32ee7602308_0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329" name="Google Shape;329;g32ee7602308_0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2ee7602308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2ee7602308_0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2ee7602308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32ee7602308_0_5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2ee7602308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2ee7602308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figure is from our White Paper</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49107" y="823491"/>
            <a:ext cx="7689600" cy="572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720170" y="1690386"/>
            <a:ext cx="3046800" cy="28545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SzPts val="900"/>
              <a:buChar char="●"/>
              <a:defRPr/>
            </a:lvl1pPr>
            <a:lvl2pPr marL="914400" lvl="1" indent="-273050">
              <a:lnSpc>
                <a:spcPct val="150000"/>
              </a:lnSpc>
              <a:spcBef>
                <a:spcPts val="0"/>
              </a:spcBef>
              <a:spcAft>
                <a:spcPts val="0"/>
              </a:spcAft>
              <a:buSzPts val="700"/>
              <a:buChar char="○"/>
              <a:defRPr/>
            </a:lvl2pPr>
            <a:lvl3pPr marL="1371600" lvl="2" indent="-260350">
              <a:lnSpc>
                <a:spcPct val="150000"/>
              </a:lnSpc>
              <a:spcBef>
                <a:spcPts val="0"/>
              </a:spcBef>
              <a:spcAft>
                <a:spcPts val="0"/>
              </a:spcAft>
              <a:buSzPts val="500"/>
              <a:buChar char="■"/>
              <a:defRPr/>
            </a:lvl3pPr>
            <a:lvl4pPr marL="1828800" lvl="3" indent="-260350">
              <a:lnSpc>
                <a:spcPct val="150000"/>
              </a:lnSpc>
              <a:spcBef>
                <a:spcPts val="0"/>
              </a:spcBef>
              <a:spcAft>
                <a:spcPts val="0"/>
              </a:spcAft>
              <a:buSzPts val="500"/>
              <a:buChar char="●"/>
              <a:defRPr/>
            </a:lvl4pPr>
            <a:lvl5pPr marL="2286000" lvl="4" indent="-260350">
              <a:lnSpc>
                <a:spcPct val="150000"/>
              </a:lnSpc>
              <a:spcBef>
                <a:spcPts val="0"/>
              </a:spcBef>
              <a:spcAft>
                <a:spcPts val="0"/>
              </a:spcAft>
              <a:buSzPts val="500"/>
              <a:buChar char="○"/>
              <a:defRPr/>
            </a:lvl5pPr>
            <a:lvl6pPr marL="2743200" lvl="5" indent="-260350">
              <a:lnSpc>
                <a:spcPct val="150000"/>
              </a:lnSpc>
              <a:spcBef>
                <a:spcPts val="0"/>
              </a:spcBef>
              <a:spcAft>
                <a:spcPts val="0"/>
              </a:spcAft>
              <a:buSzPts val="500"/>
              <a:buChar char="■"/>
              <a:defRPr/>
            </a:lvl6pPr>
            <a:lvl7pPr marL="3200400" lvl="6" indent="-260350">
              <a:lnSpc>
                <a:spcPct val="150000"/>
              </a:lnSpc>
              <a:spcBef>
                <a:spcPts val="0"/>
              </a:spcBef>
              <a:spcAft>
                <a:spcPts val="0"/>
              </a:spcAft>
              <a:buSzPts val="500"/>
              <a:buChar char="●"/>
              <a:defRPr/>
            </a:lvl7pPr>
            <a:lvl8pPr marL="3657600" lvl="7" indent="-260350">
              <a:lnSpc>
                <a:spcPct val="150000"/>
              </a:lnSpc>
              <a:spcBef>
                <a:spcPts val="0"/>
              </a:spcBef>
              <a:spcAft>
                <a:spcPts val="0"/>
              </a:spcAft>
              <a:buSzPts val="500"/>
              <a:buChar char="○"/>
              <a:defRPr/>
            </a:lvl8pPr>
            <a:lvl9pPr marL="4114800" lvl="8" indent="-260350">
              <a:lnSpc>
                <a:spcPct val="150000"/>
              </a:lnSpc>
              <a:spcBef>
                <a:spcPts val="0"/>
              </a:spcBef>
              <a:spcAft>
                <a:spcPts val="0"/>
              </a:spcAft>
              <a:buSzPts val="500"/>
              <a:buChar char="■"/>
              <a:defRPr/>
            </a:lvl9pPr>
          </a:lstStyle>
          <a:p>
            <a:endParaRPr/>
          </a:p>
        </p:txBody>
      </p:sp>
      <p:sp>
        <p:nvSpPr>
          <p:cNvPr id="12" name="Google Shape;12;p2"/>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14" name="Google Shape;14;p2"/>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2F4A73"/>
                </a:solidFill>
                <a:latin typeface="Public Sans Light"/>
                <a:ea typeface="Public Sans Light"/>
                <a:cs typeface="Public Sans Light"/>
                <a:sym typeface="Public Sans Light"/>
              </a:rPr>
              <a:t>Proprietary &amp; Confidential</a:t>
            </a:r>
            <a:endParaRPr sz="500">
              <a:solidFill>
                <a:srgbClr val="2F4A73"/>
              </a:solidFill>
              <a:latin typeface="Public Sans Light"/>
              <a:ea typeface="Public Sans Light"/>
              <a:cs typeface="Public Sans Light"/>
              <a:sym typeface="Public Sans Light"/>
            </a:endParaRPr>
          </a:p>
        </p:txBody>
      </p:sp>
      <p:pic>
        <p:nvPicPr>
          <p:cNvPr id="15" name="Google Shape;15;p2"/>
          <p:cNvPicPr preferRelativeResize="0"/>
          <p:nvPr/>
        </p:nvPicPr>
        <p:blipFill>
          <a:blip r:embed="rId2">
            <a:alphaModFix/>
          </a:blip>
          <a:stretch>
            <a:fillRect/>
          </a:stretch>
        </p:blipFill>
        <p:spPr>
          <a:xfrm>
            <a:off x="763575" y="4877122"/>
            <a:ext cx="367975" cy="1140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with Body and Image">
  <p:cSld name="SECTION_TITLE_AND_DESCRIPTION_1">
    <p:spTree>
      <p:nvGrpSpPr>
        <p:cNvPr id="1" name="Shape 70"/>
        <p:cNvGrpSpPr/>
        <p:nvPr/>
      </p:nvGrpSpPr>
      <p:grpSpPr>
        <a:xfrm>
          <a:off x="0" y="0"/>
          <a:ext cx="0" cy="0"/>
          <a:chOff x="0" y="0"/>
          <a:chExt cx="0" cy="0"/>
        </a:xfrm>
      </p:grpSpPr>
      <p:sp>
        <p:nvSpPr>
          <p:cNvPr id="71" name="Google Shape;71;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txBox="1">
            <a:spLocks noGrp="1"/>
          </p:cNvSpPr>
          <p:nvPr>
            <p:ph type="title"/>
          </p:nvPr>
        </p:nvSpPr>
        <p:spPr>
          <a:xfrm>
            <a:off x="749107" y="818668"/>
            <a:ext cx="3046800" cy="7026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3" name="Google Shape;73;p11"/>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1"/>
          <p:cNvSpPr txBox="1">
            <a:spLocks noGrp="1"/>
          </p:cNvSpPr>
          <p:nvPr>
            <p:ph type="body" idx="1"/>
          </p:nvPr>
        </p:nvSpPr>
        <p:spPr>
          <a:xfrm>
            <a:off x="715350" y="1695213"/>
            <a:ext cx="3095100" cy="25911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SzPts val="900"/>
              <a:buChar char="●"/>
              <a:defRPr/>
            </a:lvl1pPr>
            <a:lvl2pPr marL="914400" lvl="1" indent="-273050">
              <a:lnSpc>
                <a:spcPct val="150000"/>
              </a:lnSpc>
              <a:spcBef>
                <a:spcPts val="0"/>
              </a:spcBef>
              <a:spcAft>
                <a:spcPts val="0"/>
              </a:spcAft>
              <a:buSzPts val="700"/>
              <a:buChar char="○"/>
              <a:defRPr/>
            </a:lvl2pPr>
            <a:lvl3pPr marL="1371600" lvl="2" indent="-260350">
              <a:lnSpc>
                <a:spcPct val="150000"/>
              </a:lnSpc>
              <a:spcBef>
                <a:spcPts val="0"/>
              </a:spcBef>
              <a:spcAft>
                <a:spcPts val="0"/>
              </a:spcAft>
              <a:buSzPts val="500"/>
              <a:buChar char="■"/>
              <a:defRPr/>
            </a:lvl3pPr>
            <a:lvl4pPr marL="1828800" lvl="3" indent="-260350">
              <a:lnSpc>
                <a:spcPct val="150000"/>
              </a:lnSpc>
              <a:spcBef>
                <a:spcPts val="0"/>
              </a:spcBef>
              <a:spcAft>
                <a:spcPts val="0"/>
              </a:spcAft>
              <a:buSzPts val="500"/>
              <a:buChar char="●"/>
              <a:defRPr/>
            </a:lvl4pPr>
            <a:lvl5pPr marL="2286000" lvl="4" indent="-260350">
              <a:lnSpc>
                <a:spcPct val="150000"/>
              </a:lnSpc>
              <a:spcBef>
                <a:spcPts val="0"/>
              </a:spcBef>
              <a:spcAft>
                <a:spcPts val="0"/>
              </a:spcAft>
              <a:buSzPts val="500"/>
              <a:buChar char="○"/>
              <a:defRPr/>
            </a:lvl5pPr>
            <a:lvl6pPr marL="2743200" lvl="5" indent="-260350">
              <a:lnSpc>
                <a:spcPct val="150000"/>
              </a:lnSpc>
              <a:spcBef>
                <a:spcPts val="0"/>
              </a:spcBef>
              <a:spcAft>
                <a:spcPts val="0"/>
              </a:spcAft>
              <a:buSzPts val="500"/>
              <a:buChar char="■"/>
              <a:defRPr/>
            </a:lvl6pPr>
            <a:lvl7pPr marL="3200400" lvl="6" indent="-260350">
              <a:lnSpc>
                <a:spcPct val="150000"/>
              </a:lnSpc>
              <a:spcBef>
                <a:spcPts val="0"/>
              </a:spcBef>
              <a:spcAft>
                <a:spcPts val="0"/>
              </a:spcAft>
              <a:buSzPts val="500"/>
              <a:buChar char="●"/>
              <a:defRPr/>
            </a:lvl7pPr>
            <a:lvl8pPr marL="3657600" lvl="7" indent="-260350">
              <a:lnSpc>
                <a:spcPct val="150000"/>
              </a:lnSpc>
              <a:spcBef>
                <a:spcPts val="0"/>
              </a:spcBef>
              <a:spcAft>
                <a:spcPts val="0"/>
              </a:spcAft>
              <a:buSzPts val="500"/>
              <a:buChar char="○"/>
              <a:defRPr/>
            </a:lvl8pPr>
            <a:lvl9pPr marL="4114800" lvl="8" indent="-260350">
              <a:lnSpc>
                <a:spcPct val="150000"/>
              </a:lnSpc>
              <a:spcBef>
                <a:spcPts val="0"/>
              </a:spcBef>
              <a:spcAft>
                <a:spcPts val="0"/>
              </a:spcAft>
              <a:buSzPts val="500"/>
              <a:buChar char="■"/>
              <a:defRPr/>
            </a:lvl9pPr>
          </a:lstStyle>
          <a:p>
            <a:endParaRPr/>
          </a:p>
        </p:txBody>
      </p:sp>
      <p:sp>
        <p:nvSpPr>
          <p:cNvPr id="75" name="Google Shape;75;p11"/>
          <p:cNvSpPr txBox="1">
            <a:spLocks noGrp="1"/>
          </p:cNvSpPr>
          <p:nvPr>
            <p:ph type="subTitle" idx="2"/>
          </p:nvPr>
        </p:nvSpPr>
        <p:spPr>
          <a:xfrm>
            <a:off x="763575" y="-125"/>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with Body and White Space">
  <p:cSld name="SECTION_TITLE_AND_DESCRIPTION_1_1">
    <p:spTree>
      <p:nvGrpSpPr>
        <p:cNvPr id="1" name="Shape 76"/>
        <p:cNvGrpSpPr/>
        <p:nvPr/>
      </p:nvGrpSpPr>
      <p:grpSpPr>
        <a:xfrm>
          <a:off x="0" y="0"/>
          <a:ext cx="0" cy="0"/>
          <a:chOff x="0" y="0"/>
          <a:chExt cx="0" cy="0"/>
        </a:xfrm>
      </p:grpSpPr>
      <p:sp>
        <p:nvSpPr>
          <p:cNvPr id="77" name="Google Shape;77;p12"/>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2"/>
          <p:cNvSpPr txBox="1">
            <a:spLocks noGrp="1"/>
          </p:cNvSpPr>
          <p:nvPr>
            <p:ph type="subTitle" idx="1"/>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79" name="Google Shape;79;p12"/>
          <p:cNvSpPr txBox="1">
            <a:spLocks noGrp="1"/>
          </p:cNvSpPr>
          <p:nvPr>
            <p:ph type="title"/>
          </p:nvPr>
        </p:nvSpPr>
        <p:spPr>
          <a:xfrm>
            <a:off x="749107" y="818668"/>
            <a:ext cx="3046800" cy="7026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0" name="Google Shape;80;p12"/>
          <p:cNvSpPr txBox="1">
            <a:spLocks noGrp="1"/>
          </p:cNvSpPr>
          <p:nvPr>
            <p:ph type="body" idx="2"/>
          </p:nvPr>
        </p:nvSpPr>
        <p:spPr>
          <a:xfrm>
            <a:off x="715350" y="1695213"/>
            <a:ext cx="3095100" cy="25911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SzPts val="900"/>
              <a:buChar char="●"/>
              <a:defRPr/>
            </a:lvl1pPr>
            <a:lvl2pPr marL="914400" lvl="1" indent="-273050">
              <a:lnSpc>
                <a:spcPct val="150000"/>
              </a:lnSpc>
              <a:spcBef>
                <a:spcPts val="0"/>
              </a:spcBef>
              <a:spcAft>
                <a:spcPts val="0"/>
              </a:spcAft>
              <a:buSzPts val="700"/>
              <a:buChar char="○"/>
              <a:defRPr/>
            </a:lvl2pPr>
            <a:lvl3pPr marL="1371600" lvl="2" indent="-260350">
              <a:lnSpc>
                <a:spcPct val="150000"/>
              </a:lnSpc>
              <a:spcBef>
                <a:spcPts val="0"/>
              </a:spcBef>
              <a:spcAft>
                <a:spcPts val="0"/>
              </a:spcAft>
              <a:buSzPts val="500"/>
              <a:buChar char="■"/>
              <a:defRPr/>
            </a:lvl3pPr>
            <a:lvl4pPr marL="1828800" lvl="3" indent="-260350">
              <a:lnSpc>
                <a:spcPct val="150000"/>
              </a:lnSpc>
              <a:spcBef>
                <a:spcPts val="0"/>
              </a:spcBef>
              <a:spcAft>
                <a:spcPts val="0"/>
              </a:spcAft>
              <a:buSzPts val="500"/>
              <a:buChar char="●"/>
              <a:defRPr/>
            </a:lvl4pPr>
            <a:lvl5pPr marL="2286000" lvl="4" indent="-260350">
              <a:lnSpc>
                <a:spcPct val="150000"/>
              </a:lnSpc>
              <a:spcBef>
                <a:spcPts val="0"/>
              </a:spcBef>
              <a:spcAft>
                <a:spcPts val="0"/>
              </a:spcAft>
              <a:buSzPts val="500"/>
              <a:buChar char="○"/>
              <a:defRPr/>
            </a:lvl5pPr>
            <a:lvl6pPr marL="2743200" lvl="5" indent="-260350">
              <a:lnSpc>
                <a:spcPct val="150000"/>
              </a:lnSpc>
              <a:spcBef>
                <a:spcPts val="0"/>
              </a:spcBef>
              <a:spcAft>
                <a:spcPts val="0"/>
              </a:spcAft>
              <a:buSzPts val="500"/>
              <a:buChar char="■"/>
              <a:defRPr/>
            </a:lvl6pPr>
            <a:lvl7pPr marL="3200400" lvl="6" indent="-260350">
              <a:lnSpc>
                <a:spcPct val="150000"/>
              </a:lnSpc>
              <a:spcBef>
                <a:spcPts val="0"/>
              </a:spcBef>
              <a:spcAft>
                <a:spcPts val="0"/>
              </a:spcAft>
              <a:buSzPts val="500"/>
              <a:buChar char="●"/>
              <a:defRPr/>
            </a:lvl7pPr>
            <a:lvl8pPr marL="3657600" lvl="7" indent="-260350">
              <a:lnSpc>
                <a:spcPct val="150000"/>
              </a:lnSpc>
              <a:spcBef>
                <a:spcPts val="0"/>
              </a:spcBef>
              <a:spcAft>
                <a:spcPts val="0"/>
              </a:spcAft>
              <a:buSzPts val="500"/>
              <a:buChar char="○"/>
              <a:defRPr/>
            </a:lvl8pPr>
            <a:lvl9pPr marL="4114800" lvl="8" indent="-260350">
              <a:lnSpc>
                <a:spcPct val="150000"/>
              </a:lnSpc>
              <a:spcBef>
                <a:spcPts val="0"/>
              </a:spcBef>
              <a:spcAft>
                <a:spcPts val="0"/>
              </a:spcAft>
              <a:buSzPts val="5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with Body on Dark">
  <p:cSld name="SECTION_TITLE_AND_DESCRIPTION_1_1_2">
    <p:bg>
      <p:bgPr>
        <a:solidFill>
          <a:srgbClr val="2F4A73"/>
        </a:solidFill>
        <a:effectLst/>
      </p:bgPr>
    </p:bg>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53929" y="823491"/>
            <a:ext cx="3046800" cy="774900"/>
          </a:xfrm>
          <a:prstGeom prst="rect">
            <a:avLst/>
          </a:prstGeom>
        </p:spPr>
        <p:txBody>
          <a:bodyPr spcFirstLastPara="1" wrap="square" lIns="0" tIns="0" rIns="0" bIns="0" anchor="t" anchorCtr="0">
            <a:noAutofit/>
          </a:bodyPr>
          <a:lstStyle>
            <a:lvl1pPr lvl="0">
              <a:spcBef>
                <a:spcPts val="0"/>
              </a:spcBef>
              <a:spcAft>
                <a:spcPts val="0"/>
              </a:spcAft>
              <a:buClr>
                <a:srgbClr val="FFFFFF"/>
              </a:buClr>
              <a:buSzPts val="2400"/>
              <a:buNone/>
              <a:defRPr sz="2400">
                <a:solidFill>
                  <a:srgbClr val="FFFFFF"/>
                </a:solidFill>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a:endParaRPr/>
          </a:p>
        </p:txBody>
      </p:sp>
      <p:sp>
        <p:nvSpPr>
          <p:cNvPr id="83" name="Google Shape;83;p13"/>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3"/>
          <p:cNvSpPr txBox="1">
            <a:spLocks noGrp="1"/>
          </p:cNvSpPr>
          <p:nvPr>
            <p:ph type="body" idx="1"/>
          </p:nvPr>
        </p:nvSpPr>
        <p:spPr>
          <a:xfrm>
            <a:off x="720170" y="1690386"/>
            <a:ext cx="2284800" cy="19620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Clr>
                <a:srgbClr val="FFFFFF"/>
              </a:buClr>
              <a:buSzPts val="900"/>
              <a:buChar char="●"/>
              <a:defRPr>
                <a:solidFill>
                  <a:srgbClr val="FFFFFF"/>
                </a:solidFill>
              </a:defRPr>
            </a:lvl1pPr>
            <a:lvl2pPr marL="914400" lvl="1" indent="-273050">
              <a:lnSpc>
                <a:spcPct val="150000"/>
              </a:lnSpc>
              <a:spcBef>
                <a:spcPts val="0"/>
              </a:spcBef>
              <a:spcAft>
                <a:spcPts val="0"/>
              </a:spcAft>
              <a:buClr>
                <a:srgbClr val="FFFFFF"/>
              </a:buClr>
              <a:buSzPts val="700"/>
              <a:buChar char="○"/>
              <a:defRPr>
                <a:solidFill>
                  <a:srgbClr val="FFFFFF"/>
                </a:solidFill>
              </a:defRPr>
            </a:lvl2pPr>
            <a:lvl3pPr marL="1371600" lvl="2" indent="-260350">
              <a:lnSpc>
                <a:spcPct val="150000"/>
              </a:lnSpc>
              <a:spcBef>
                <a:spcPts val="0"/>
              </a:spcBef>
              <a:spcAft>
                <a:spcPts val="0"/>
              </a:spcAft>
              <a:buClr>
                <a:srgbClr val="FFFFFF"/>
              </a:buClr>
              <a:buSzPts val="500"/>
              <a:buChar char="■"/>
              <a:defRPr>
                <a:solidFill>
                  <a:srgbClr val="FFFFFF"/>
                </a:solidFill>
              </a:defRPr>
            </a:lvl3pPr>
            <a:lvl4pPr marL="1828800" lvl="3" indent="-260350">
              <a:lnSpc>
                <a:spcPct val="150000"/>
              </a:lnSpc>
              <a:spcBef>
                <a:spcPts val="0"/>
              </a:spcBef>
              <a:spcAft>
                <a:spcPts val="0"/>
              </a:spcAft>
              <a:buClr>
                <a:srgbClr val="FFFFFF"/>
              </a:buClr>
              <a:buSzPts val="500"/>
              <a:buChar char="●"/>
              <a:defRPr>
                <a:solidFill>
                  <a:srgbClr val="FFFFFF"/>
                </a:solidFill>
              </a:defRPr>
            </a:lvl4pPr>
            <a:lvl5pPr marL="2286000" lvl="4" indent="-260350">
              <a:lnSpc>
                <a:spcPct val="150000"/>
              </a:lnSpc>
              <a:spcBef>
                <a:spcPts val="0"/>
              </a:spcBef>
              <a:spcAft>
                <a:spcPts val="0"/>
              </a:spcAft>
              <a:buClr>
                <a:srgbClr val="FFFFFF"/>
              </a:buClr>
              <a:buSzPts val="500"/>
              <a:buChar char="○"/>
              <a:defRPr>
                <a:solidFill>
                  <a:srgbClr val="FFFFFF"/>
                </a:solidFill>
              </a:defRPr>
            </a:lvl5pPr>
            <a:lvl6pPr marL="2743200" lvl="5" indent="-260350">
              <a:lnSpc>
                <a:spcPct val="150000"/>
              </a:lnSpc>
              <a:spcBef>
                <a:spcPts val="0"/>
              </a:spcBef>
              <a:spcAft>
                <a:spcPts val="0"/>
              </a:spcAft>
              <a:buClr>
                <a:srgbClr val="FFFFFF"/>
              </a:buClr>
              <a:buSzPts val="500"/>
              <a:buChar char="■"/>
              <a:defRPr>
                <a:solidFill>
                  <a:srgbClr val="FFFFFF"/>
                </a:solidFill>
              </a:defRPr>
            </a:lvl6pPr>
            <a:lvl7pPr marL="3200400" lvl="6" indent="-260350">
              <a:lnSpc>
                <a:spcPct val="150000"/>
              </a:lnSpc>
              <a:spcBef>
                <a:spcPts val="0"/>
              </a:spcBef>
              <a:spcAft>
                <a:spcPts val="0"/>
              </a:spcAft>
              <a:buClr>
                <a:srgbClr val="FFFFFF"/>
              </a:buClr>
              <a:buSzPts val="500"/>
              <a:buChar char="●"/>
              <a:defRPr>
                <a:solidFill>
                  <a:srgbClr val="FFFFFF"/>
                </a:solidFill>
              </a:defRPr>
            </a:lvl7pPr>
            <a:lvl8pPr marL="3657600" lvl="7" indent="-260350">
              <a:lnSpc>
                <a:spcPct val="150000"/>
              </a:lnSpc>
              <a:spcBef>
                <a:spcPts val="0"/>
              </a:spcBef>
              <a:spcAft>
                <a:spcPts val="0"/>
              </a:spcAft>
              <a:buClr>
                <a:srgbClr val="FFFFFF"/>
              </a:buClr>
              <a:buSzPts val="500"/>
              <a:buChar char="○"/>
              <a:defRPr>
                <a:solidFill>
                  <a:srgbClr val="FFFFFF"/>
                </a:solidFill>
              </a:defRPr>
            </a:lvl8pPr>
            <a:lvl9pPr marL="4114800" lvl="8" indent="-260350">
              <a:lnSpc>
                <a:spcPct val="150000"/>
              </a:lnSpc>
              <a:spcBef>
                <a:spcPts val="0"/>
              </a:spcBef>
              <a:spcAft>
                <a:spcPts val="0"/>
              </a:spcAft>
              <a:buClr>
                <a:srgbClr val="FFFFFF"/>
              </a:buClr>
              <a:buSzPts val="500"/>
              <a:buChar char="■"/>
              <a:defRPr>
                <a:solidFill>
                  <a:srgbClr val="FFFFFF"/>
                </a:solidFill>
              </a:defRPr>
            </a:lvl9pPr>
          </a:lstStyle>
          <a:p>
            <a:endParaRPr/>
          </a:p>
        </p:txBody>
      </p:sp>
      <p:sp>
        <p:nvSpPr>
          <p:cNvPr id="85" name="Google Shape;85;p13"/>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 2 Column Body Copy">
  <p:cSld name="SECTION_TITLE_AND_DESCRIPTION_1_1_1">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749107" y="823491"/>
            <a:ext cx="3046800" cy="17145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14"/>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14"/>
          <p:cNvSpPr txBox="1">
            <a:spLocks noGrp="1"/>
          </p:cNvSpPr>
          <p:nvPr>
            <p:ph type="body" idx="1"/>
          </p:nvPr>
        </p:nvSpPr>
        <p:spPr>
          <a:xfrm>
            <a:off x="714760" y="2552459"/>
            <a:ext cx="2286000" cy="19620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SzPts val="900"/>
              <a:buChar char="●"/>
              <a:defRPr/>
            </a:lvl1pPr>
            <a:lvl2pPr marL="914400" lvl="1" indent="-273050">
              <a:lnSpc>
                <a:spcPct val="150000"/>
              </a:lnSpc>
              <a:spcBef>
                <a:spcPts val="0"/>
              </a:spcBef>
              <a:spcAft>
                <a:spcPts val="0"/>
              </a:spcAft>
              <a:buSzPts val="700"/>
              <a:buChar char="○"/>
              <a:defRPr/>
            </a:lvl2pPr>
            <a:lvl3pPr marL="1371600" lvl="2" indent="-260350">
              <a:lnSpc>
                <a:spcPct val="150000"/>
              </a:lnSpc>
              <a:spcBef>
                <a:spcPts val="0"/>
              </a:spcBef>
              <a:spcAft>
                <a:spcPts val="0"/>
              </a:spcAft>
              <a:buSzPts val="500"/>
              <a:buChar char="■"/>
              <a:defRPr/>
            </a:lvl3pPr>
            <a:lvl4pPr marL="1828800" lvl="3" indent="-260350">
              <a:lnSpc>
                <a:spcPct val="150000"/>
              </a:lnSpc>
              <a:spcBef>
                <a:spcPts val="0"/>
              </a:spcBef>
              <a:spcAft>
                <a:spcPts val="0"/>
              </a:spcAft>
              <a:buSzPts val="500"/>
              <a:buChar char="●"/>
              <a:defRPr/>
            </a:lvl4pPr>
            <a:lvl5pPr marL="2286000" lvl="4" indent="-260350">
              <a:lnSpc>
                <a:spcPct val="150000"/>
              </a:lnSpc>
              <a:spcBef>
                <a:spcPts val="0"/>
              </a:spcBef>
              <a:spcAft>
                <a:spcPts val="0"/>
              </a:spcAft>
              <a:buSzPts val="500"/>
              <a:buChar char="○"/>
              <a:defRPr/>
            </a:lvl5pPr>
            <a:lvl6pPr marL="2743200" lvl="5" indent="-260350">
              <a:lnSpc>
                <a:spcPct val="150000"/>
              </a:lnSpc>
              <a:spcBef>
                <a:spcPts val="0"/>
              </a:spcBef>
              <a:spcAft>
                <a:spcPts val="0"/>
              </a:spcAft>
              <a:buSzPts val="500"/>
              <a:buChar char="■"/>
              <a:defRPr/>
            </a:lvl6pPr>
            <a:lvl7pPr marL="3200400" lvl="6" indent="-260350">
              <a:lnSpc>
                <a:spcPct val="150000"/>
              </a:lnSpc>
              <a:spcBef>
                <a:spcPts val="0"/>
              </a:spcBef>
              <a:spcAft>
                <a:spcPts val="0"/>
              </a:spcAft>
              <a:buSzPts val="500"/>
              <a:buChar char="●"/>
              <a:defRPr/>
            </a:lvl7pPr>
            <a:lvl8pPr marL="3657600" lvl="7" indent="-260350">
              <a:lnSpc>
                <a:spcPct val="150000"/>
              </a:lnSpc>
              <a:spcBef>
                <a:spcPts val="0"/>
              </a:spcBef>
              <a:spcAft>
                <a:spcPts val="0"/>
              </a:spcAft>
              <a:buSzPts val="500"/>
              <a:buChar char="○"/>
              <a:defRPr/>
            </a:lvl8pPr>
            <a:lvl9pPr marL="4114800" lvl="8" indent="-260350">
              <a:lnSpc>
                <a:spcPct val="150000"/>
              </a:lnSpc>
              <a:spcBef>
                <a:spcPts val="0"/>
              </a:spcBef>
              <a:spcAft>
                <a:spcPts val="0"/>
              </a:spcAft>
              <a:buSzPts val="500"/>
              <a:buChar char="■"/>
              <a:defRPr/>
            </a:lvl9pPr>
          </a:lstStyle>
          <a:p>
            <a:endParaRPr/>
          </a:p>
        </p:txBody>
      </p:sp>
      <p:sp>
        <p:nvSpPr>
          <p:cNvPr id="90" name="Google Shape;90;p14"/>
          <p:cNvSpPr txBox="1">
            <a:spLocks noGrp="1"/>
          </p:cNvSpPr>
          <p:nvPr>
            <p:ph type="body" idx="2"/>
          </p:nvPr>
        </p:nvSpPr>
        <p:spPr>
          <a:xfrm>
            <a:off x="3000760" y="2552459"/>
            <a:ext cx="2286000" cy="19620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SzPts val="900"/>
              <a:buChar char="●"/>
              <a:defRPr/>
            </a:lvl1pPr>
            <a:lvl2pPr marL="914400" lvl="1" indent="-273050">
              <a:lnSpc>
                <a:spcPct val="150000"/>
              </a:lnSpc>
              <a:spcBef>
                <a:spcPts val="0"/>
              </a:spcBef>
              <a:spcAft>
                <a:spcPts val="0"/>
              </a:spcAft>
              <a:buSzPts val="700"/>
              <a:buChar char="○"/>
              <a:defRPr/>
            </a:lvl2pPr>
            <a:lvl3pPr marL="1371600" lvl="2" indent="-260350">
              <a:lnSpc>
                <a:spcPct val="150000"/>
              </a:lnSpc>
              <a:spcBef>
                <a:spcPts val="0"/>
              </a:spcBef>
              <a:spcAft>
                <a:spcPts val="0"/>
              </a:spcAft>
              <a:buSzPts val="500"/>
              <a:buChar char="■"/>
              <a:defRPr/>
            </a:lvl3pPr>
            <a:lvl4pPr marL="1828800" lvl="3" indent="-260350">
              <a:lnSpc>
                <a:spcPct val="150000"/>
              </a:lnSpc>
              <a:spcBef>
                <a:spcPts val="0"/>
              </a:spcBef>
              <a:spcAft>
                <a:spcPts val="0"/>
              </a:spcAft>
              <a:buSzPts val="500"/>
              <a:buChar char="●"/>
              <a:defRPr/>
            </a:lvl4pPr>
            <a:lvl5pPr marL="2286000" lvl="4" indent="-260350">
              <a:lnSpc>
                <a:spcPct val="150000"/>
              </a:lnSpc>
              <a:spcBef>
                <a:spcPts val="0"/>
              </a:spcBef>
              <a:spcAft>
                <a:spcPts val="0"/>
              </a:spcAft>
              <a:buSzPts val="500"/>
              <a:buChar char="○"/>
              <a:defRPr/>
            </a:lvl5pPr>
            <a:lvl6pPr marL="2743200" lvl="5" indent="-260350">
              <a:lnSpc>
                <a:spcPct val="150000"/>
              </a:lnSpc>
              <a:spcBef>
                <a:spcPts val="0"/>
              </a:spcBef>
              <a:spcAft>
                <a:spcPts val="0"/>
              </a:spcAft>
              <a:buSzPts val="500"/>
              <a:buChar char="■"/>
              <a:defRPr/>
            </a:lvl6pPr>
            <a:lvl7pPr marL="3200400" lvl="6" indent="-260350">
              <a:lnSpc>
                <a:spcPct val="150000"/>
              </a:lnSpc>
              <a:spcBef>
                <a:spcPts val="0"/>
              </a:spcBef>
              <a:spcAft>
                <a:spcPts val="0"/>
              </a:spcAft>
              <a:buSzPts val="500"/>
              <a:buChar char="●"/>
              <a:defRPr/>
            </a:lvl7pPr>
            <a:lvl8pPr marL="3657600" lvl="7" indent="-260350">
              <a:lnSpc>
                <a:spcPct val="150000"/>
              </a:lnSpc>
              <a:spcBef>
                <a:spcPts val="0"/>
              </a:spcBef>
              <a:spcAft>
                <a:spcPts val="0"/>
              </a:spcAft>
              <a:buSzPts val="500"/>
              <a:buChar char="○"/>
              <a:defRPr/>
            </a:lvl8pPr>
            <a:lvl9pPr marL="4114800" lvl="8" indent="-260350">
              <a:lnSpc>
                <a:spcPct val="150000"/>
              </a:lnSpc>
              <a:spcBef>
                <a:spcPts val="0"/>
              </a:spcBef>
              <a:spcAft>
                <a:spcPts val="0"/>
              </a:spcAft>
              <a:buSzPts val="500"/>
              <a:buChar char="■"/>
              <a:defRPr/>
            </a:lvl9pPr>
          </a:lstStyle>
          <a:p>
            <a:endParaRPr/>
          </a:p>
        </p:txBody>
      </p:sp>
      <p:sp>
        <p:nvSpPr>
          <p:cNvPr id="91" name="Google Shape;91;p14"/>
          <p:cNvSpPr txBox="1">
            <a:spLocks noGrp="1"/>
          </p:cNvSpPr>
          <p:nvPr>
            <p:ph type="subTitle" idx="3"/>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5"/>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_AND_BODY_7">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16"/>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85750">
              <a:spcBef>
                <a:spcPts val="0"/>
              </a:spcBef>
              <a:spcAft>
                <a:spcPts val="0"/>
              </a:spcAft>
              <a:buSzPts val="900"/>
              <a:buChar char="●"/>
              <a:defRPr/>
            </a:lvl1pPr>
            <a:lvl2pPr marL="914400" lvl="1" indent="-273050">
              <a:spcBef>
                <a:spcPts val="0"/>
              </a:spcBef>
              <a:spcAft>
                <a:spcPts val="0"/>
              </a:spcAft>
              <a:buSzPts val="700"/>
              <a:buChar char="○"/>
              <a:defRPr/>
            </a:lvl2pPr>
            <a:lvl3pPr marL="1371600" lvl="2" indent="-260350">
              <a:spcBef>
                <a:spcPts val="0"/>
              </a:spcBef>
              <a:spcAft>
                <a:spcPts val="0"/>
              </a:spcAft>
              <a:buSzPts val="500"/>
              <a:buChar char="■"/>
              <a:defRPr/>
            </a:lvl3pPr>
            <a:lvl4pPr marL="1828800" lvl="3" indent="-260350">
              <a:spcBef>
                <a:spcPts val="0"/>
              </a:spcBef>
              <a:spcAft>
                <a:spcPts val="0"/>
              </a:spcAft>
              <a:buSzPts val="500"/>
              <a:buChar char="●"/>
              <a:defRPr/>
            </a:lvl4pPr>
            <a:lvl5pPr marL="2286000" lvl="4" indent="-260350">
              <a:spcBef>
                <a:spcPts val="0"/>
              </a:spcBef>
              <a:spcAft>
                <a:spcPts val="0"/>
              </a:spcAft>
              <a:buSzPts val="500"/>
              <a:buChar char="○"/>
              <a:defRPr/>
            </a:lvl5pPr>
            <a:lvl6pPr marL="2743200" lvl="5" indent="-260350">
              <a:spcBef>
                <a:spcPts val="0"/>
              </a:spcBef>
              <a:spcAft>
                <a:spcPts val="0"/>
              </a:spcAft>
              <a:buSzPts val="500"/>
              <a:buChar char="■"/>
              <a:defRPr/>
            </a:lvl6pPr>
            <a:lvl7pPr marL="3200400" lvl="6" indent="-260350">
              <a:spcBef>
                <a:spcPts val="0"/>
              </a:spcBef>
              <a:spcAft>
                <a:spcPts val="0"/>
              </a:spcAft>
              <a:buSzPts val="500"/>
              <a:buChar char="●"/>
              <a:defRPr/>
            </a:lvl7pPr>
            <a:lvl8pPr marL="3657600" lvl="7" indent="-260350">
              <a:spcBef>
                <a:spcPts val="0"/>
              </a:spcBef>
              <a:spcAft>
                <a:spcPts val="0"/>
              </a:spcAft>
              <a:buSzPts val="500"/>
              <a:buChar char="○"/>
              <a:defRPr/>
            </a:lvl8pPr>
            <a:lvl9pPr marL="4114800" lvl="8" indent="-260350">
              <a:spcBef>
                <a:spcPts val="0"/>
              </a:spcBef>
              <a:spcAft>
                <a:spcPts val="0"/>
              </a:spcAft>
              <a:buSzPts val="500"/>
              <a:buChar char="■"/>
              <a:defRPr/>
            </a:lvl9pPr>
          </a:lstStyle>
          <a:p>
            <a:endParaRPr/>
          </a:p>
        </p:txBody>
      </p:sp>
      <p:sp>
        <p:nvSpPr>
          <p:cNvPr id="97" name="Google Shape;97;p16"/>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Helsinki Blue 1">
  <p:cSld name="MAIN_POINT_2_1_1_2">
    <p:bg>
      <p:bgPr>
        <a:solidFill>
          <a:schemeClr val="dk1"/>
        </a:solid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763575" y="857250"/>
            <a:ext cx="5289000" cy="1996800"/>
          </a:xfrm>
          <a:prstGeom prst="rect">
            <a:avLst/>
          </a:prstGeom>
        </p:spPr>
        <p:txBody>
          <a:bodyPr spcFirstLastPara="1" wrap="square" lIns="0" tIns="0" rIns="0" bIns="0" anchor="t" anchorCtr="0">
            <a:noAutofit/>
          </a:bodyPr>
          <a:lstStyle>
            <a:lvl1pPr lvl="0">
              <a:lnSpc>
                <a:spcPct val="75000"/>
              </a:lnSpc>
              <a:spcBef>
                <a:spcPts val="0"/>
              </a:spcBef>
              <a:spcAft>
                <a:spcPts val="0"/>
              </a:spcAft>
              <a:buClr>
                <a:schemeClr val="lt1"/>
              </a:buClr>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0" name="Google Shape;100;p17"/>
          <p:cNvSpPr txBox="1">
            <a:spLocks noGrp="1"/>
          </p:cNvSpPr>
          <p:nvPr>
            <p:ph type="sldNum" idx="12"/>
          </p:nvPr>
        </p:nvSpPr>
        <p:spPr>
          <a:xfrm>
            <a:off x="8595500" y="4781275"/>
            <a:ext cx="381000" cy="233700"/>
          </a:xfrm>
          <a:prstGeom prst="rect">
            <a:avLst/>
          </a:prstGeom>
        </p:spPr>
        <p:txBody>
          <a:bodyPr spcFirstLastPara="1" wrap="square" lIns="45725" tIns="45725" rIns="45725" bIns="45725" anchor="b" anchorCtr="0">
            <a:noAutofit/>
          </a:bodyPr>
          <a:lstStyle>
            <a:lvl1pPr lvl="0">
              <a:buNone/>
              <a:defRPr sz="700"/>
            </a:lvl1pPr>
            <a:lvl2pPr lvl="1">
              <a:buNone/>
              <a:defRPr sz="700"/>
            </a:lvl2pPr>
            <a:lvl3pPr lvl="2">
              <a:buNone/>
              <a:defRPr sz="700"/>
            </a:lvl3pPr>
            <a:lvl4pPr lvl="3">
              <a:buNone/>
              <a:defRPr sz="700"/>
            </a:lvl4pPr>
            <a:lvl5pPr lvl="4">
              <a:buNone/>
              <a:defRPr sz="700"/>
            </a:lvl5pPr>
            <a:lvl6pPr lvl="5">
              <a:buNone/>
              <a:defRPr sz="700"/>
            </a:lvl6pPr>
            <a:lvl7pPr lvl="6">
              <a:buNone/>
              <a:defRPr sz="700"/>
            </a:lvl7pPr>
            <a:lvl8pPr lvl="7">
              <a:buNone/>
              <a:defRPr sz="700"/>
            </a:lvl8pPr>
            <a:lvl9pPr lvl="8">
              <a:buNone/>
              <a:defRPr sz="700"/>
            </a:lvl9pPr>
          </a:lstStyle>
          <a:p>
            <a:pPr marL="0" lvl="0" indent="0" algn="r" rtl="0">
              <a:spcBef>
                <a:spcPts val="0"/>
              </a:spcBef>
              <a:spcAft>
                <a:spcPts val="0"/>
              </a:spcAft>
              <a:buNone/>
            </a:pPr>
            <a:fld id="{00000000-1234-1234-1234-123412341234}" type="slidenum">
              <a:rPr lang="en"/>
              <a:t>‹#›</a:t>
            </a:fld>
            <a:endParaRPr/>
          </a:p>
        </p:txBody>
      </p:sp>
      <p:sp>
        <p:nvSpPr>
          <p:cNvPr id="101" name="Google Shape;101;p17"/>
          <p:cNvSpPr txBox="1">
            <a:spLocks noGrp="1"/>
          </p:cNvSpPr>
          <p:nvPr>
            <p:ph type="subTitle" idx="1"/>
          </p:nvPr>
        </p:nvSpPr>
        <p:spPr>
          <a:xfrm>
            <a:off x="763275" y="2571750"/>
            <a:ext cx="2285400" cy="857400"/>
          </a:xfrm>
          <a:prstGeom prst="rect">
            <a:avLst/>
          </a:prstGeom>
        </p:spPr>
        <p:txBody>
          <a:bodyPr spcFirstLastPara="1" wrap="square" lIns="0" tIns="0" rIns="0" bIns="0" anchor="t" anchorCtr="0">
            <a:noAutofit/>
          </a:bodyPr>
          <a:lstStyle>
            <a:lvl1pPr lvl="0">
              <a:spcBef>
                <a:spcPts val="0"/>
              </a:spcBef>
              <a:spcAft>
                <a:spcPts val="0"/>
              </a:spcAft>
              <a:buClr>
                <a:srgbClr val="FC6558"/>
              </a:buClr>
              <a:buSzPts val="700"/>
              <a:buFont typeface="Public Sans"/>
              <a:buNone/>
              <a:defRPr>
                <a:solidFill>
                  <a:srgbClr val="FC6558"/>
                </a:solidFill>
                <a:latin typeface="Public Sans"/>
                <a:ea typeface="Public Sans"/>
                <a:cs typeface="Public Sans"/>
                <a:sym typeface="Public Sans"/>
              </a:defRPr>
            </a:lvl1pPr>
            <a:lvl2pPr lvl="1">
              <a:spcBef>
                <a:spcPts val="0"/>
              </a:spcBef>
              <a:spcAft>
                <a:spcPts val="0"/>
              </a:spcAft>
              <a:buSzPts val="600"/>
              <a:buFont typeface="Public Sans"/>
              <a:buNone/>
              <a:defRPr>
                <a:latin typeface="Public Sans"/>
                <a:ea typeface="Public Sans"/>
                <a:cs typeface="Public Sans"/>
                <a:sym typeface="Public Sans"/>
              </a:defRPr>
            </a:lvl2pPr>
            <a:lvl3pPr lvl="2">
              <a:spcBef>
                <a:spcPts val="0"/>
              </a:spcBef>
              <a:spcAft>
                <a:spcPts val="0"/>
              </a:spcAft>
              <a:buSzPts val="600"/>
              <a:buFont typeface="Public Sans"/>
              <a:buNone/>
              <a:defRPr>
                <a:latin typeface="Public Sans"/>
                <a:ea typeface="Public Sans"/>
                <a:cs typeface="Public Sans"/>
                <a:sym typeface="Public Sans"/>
              </a:defRPr>
            </a:lvl3pPr>
            <a:lvl4pPr lvl="3">
              <a:spcBef>
                <a:spcPts val="0"/>
              </a:spcBef>
              <a:spcAft>
                <a:spcPts val="0"/>
              </a:spcAft>
              <a:buSzPts val="600"/>
              <a:buFont typeface="Public Sans"/>
              <a:buNone/>
              <a:defRPr>
                <a:latin typeface="Public Sans"/>
                <a:ea typeface="Public Sans"/>
                <a:cs typeface="Public Sans"/>
                <a:sym typeface="Public Sans"/>
              </a:defRPr>
            </a:lvl4pPr>
            <a:lvl5pPr lvl="4">
              <a:spcBef>
                <a:spcPts val="0"/>
              </a:spcBef>
              <a:spcAft>
                <a:spcPts val="0"/>
              </a:spcAft>
              <a:buSzPts val="600"/>
              <a:buFont typeface="Public Sans"/>
              <a:buNone/>
              <a:defRPr>
                <a:latin typeface="Public Sans"/>
                <a:ea typeface="Public Sans"/>
                <a:cs typeface="Public Sans"/>
                <a:sym typeface="Public Sans"/>
              </a:defRPr>
            </a:lvl5pPr>
            <a:lvl6pPr lvl="5">
              <a:spcBef>
                <a:spcPts val="0"/>
              </a:spcBef>
              <a:spcAft>
                <a:spcPts val="0"/>
              </a:spcAft>
              <a:buSzPts val="600"/>
              <a:buFont typeface="Public Sans"/>
              <a:buNone/>
              <a:defRPr>
                <a:latin typeface="Public Sans"/>
                <a:ea typeface="Public Sans"/>
                <a:cs typeface="Public Sans"/>
                <a:sym typeface="Public Sans"/>
              </a:defRPr>
            </a:lvl6pPr>
            <a:lvl7pPr lvl="6">
              <a:spcBef>
                <a:spcPts val="0"/>
              </a:spcBef>
              <a:spcAft>
                <a:spcPts val="0"/>
              </a:spcAft>
              <a:buSzPts val="600"/>
              <a:buFont typeface="Public Sans"/>
              <a:buNone/>
              <a:defRPr>
                <a:latin typeface="Public Sans"/>
                <a:ea typeface="Public Sans"/>
                <a:cs typeface="Public Sans"/>
                <a:sym typeface="Public Sans"/>
              </a:defRPr>
            </a:lvl7pPr>
            <a:lvl8pPr lvl="7">
              <a:spcBef>
                <a:spcPts val="0"/>
              </a:spcBef>
              <a:spcAft>
                <a:spcPts val="0"/>
              </a:spcAft>
              <a:buSzPts val="600"/>
              <a:buFont typeface="Public Sans"/>
              <a:buNone/>
              <a:defRPr>
                <a:latin typeface="Public Sans"/>
                <a:ea typeface="Public Sans"/>
                <a:cs typeface="Public Sans"/>
                <a:sym typeface="Public Sans"/>
              </a:defRPr>
            </a:lvl8pPr>
            <a:lvl9pPr lvl="8">
              <a:spcBef>
                <a:spcPts val="0"/>
              </a:spcBef>
              <a:spcAft>
                <a:spcPts val="0"/>
              </a:spcAft>
              <a:buSzPts val="600"/>
              <a:buFont typeface="Public Sans"/>
              <a:buNone/>
              <a:defRPr>
                <a:latin typeface="Public Sans"/>
                <a:ea typeface="Public Sans"/>
                <a:cs typeface="Public Sans"/>
                <a:sym typeface="Public Sans"/>
              </a:defRPr>
            </a:lvl9pPr>
          </a:lstStyle>
          <a:p>
            <a:endParaRPr/>
          </a:p>
        </p:txBody>
      </p:sp>
      <p:sp>
        <p:nvSpPr>
          <p:cNvPr id="102" name="Google Shape;102;p17"/>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1 1">
  <p:cSld name="TITLE_AND_BODY_1_3_1">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749107" y="823491"/>
            <a:ext cx="7689600" cy="572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5" name="Google Shape;105;p18"/>
          <p:cNvSpPr txBox="1">
            <a:spLocks noGrp="1"/>
          </p:cNvSpPr>
          <p:nvPr>
            <p:ph type="body" idx="1"/>
          </p:nvPr>
        </p:nvSpPr>
        <p:spPr>
          <a:xfrm>
            <a:off x="720170" y="1690386"/>
            <a:ext cx="3046800" cy="28545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SzPts val="900"/>
              <a:buChar char="●"/>
              <a:defRPr/>
            </a:lvl1pPr>
            <a:lvl2pPr marL="914400" lvl="1" indent="-273050">
              <a:lnSpc>
                <a:spcPct val="150000"/>
              </a:lnSpc>
              <a:spcBef>
                <a:spcPts val="0"/>
              </a:spcBef>
              <a:spcAft>
                <a:spcPts val="0"/>
              </a:spcAft>
              <a:buSzPts val="700"/>
              <a:buChar char="○"/>
              <a:defRPr/>
            </a:lvl2pPr>
            <a:lvl3pPr marL="1371600" lvl="2" indent="-260350">
              <a:lnSpc>
                <a:spcPct val="150000"/>
              </a:lnSpc>
              <a:spcBef>
                <a:spcPts val="0"/>
              </a:spcBef>
              <a:spcAft>
                <a:spcPts val="0"/>
              </a:spcAft>
              <a:buSzPts val="500"/>
              <a:buChar char="■"/>
              <a:defRPr/>
            </a:lvl3pPr>
            <a:lvl4pPr marL="1828800" lvl="3" indent="-260350">
              <a:lnSpc>
                <a:spcPct val="150000"/>
              </a:lnSpc>
              <a:spcBef>
                <a:spcPts val="0"/>
              </a:spcBef>
              <a:spcAft>
                <a:spcPts val="0"/>
              </a:spcAft>
              <a:buSzPts val="500"/>
              <a:buChar char="●"/>
              <a:defRPr/>
            </a:lvl4pPr>
            <a:lvl5pPr marL="2286000" lvl="4" indent="-260350">
              <a:lnSpc>
                <a:spcPct val="150000"/>
              </a:lnSpc>
              <a:spcBef>
                <a:spcPts val="0"/>
              </a:spcBef>
              <a:spcAft>
                <a:spcPts val="0"/>
              </a:spcAft>
              <a:buSzPts val="500"/>
              <a:buChar char="○"/>
              <a:defRPr/>
            </a:lvl5pPr>
            <a:lvl6pPr marL="2743200" lvl="5" indent="-260350">
              <a:lnSpc>
                <a:spcPct val="150000"/>
              </a:lnSpc>
              <a:spcBef>
                <a:spcPts val="0"/>
              </a:spcBef>
              <a:spcAft>
                <a:spcPts val="0"/>
              </a:spcAft>
              <a:buSzPts val="500"/>
              <a:buChar char="■"/>
              <a:defRPr/>
            </a:lvl6pPr>
            <a:lvl7pPr marL="3200400" lvl="6" indent="-260350">
              <a:lnSpc>
                <a:spcPct val="150000"/>
              </a:lnSpc>
              <a:spcBef>
                <a:spcPts val="0"/>
              </a:spcBef>
              <a:spcAft>
                <a:spcPts val="0"/>
              </a:spcAft>
              <a:buSzPts val="500"/>
              <a:buChar char="●"/>
              <a:defRPr/>
            </a:lvl7pPr>
            <a:lvl8pPr marL="3657600" lvl="7" indent="-260350">
              <a:lnSpc>
                <a:spcPct val="150000"/>
              </a:lnSpc>
              <a:spcBef>
                <a:spcPts val="0"/>
              </a:spcBef>
              <a:spcAft>
                <a:spcPts val="0"/>
              </a:spcAft>
              <a:buSzPts val="500"/>
              <a:buChar char="○"/>
              <a:defRPr/>
            </a:lvl8pPr>
            <a:lvl9pPr marL="4114800" lvl="8" indent="-260350">
              <a:lnSpc>
                <a:spcPct val="150000"/>
              </a:lnSpc>
              <a:spcBef>
                <a:spcPts val="0"/>
              </a:spcBef>
              <a:spcAft>
                <a:spcPts val="0"/>
              </a:spcAft>
              <a:buSzPts val="500"/>
              <a:buChar char="■"/>
              <a:defRPr/>
            </a:lvl9pPr>
          </a:lstStyle>
          <a:p>
            <a:endParaRPr/>
          </a:p>
        </p:txBody>
      </p:sp>
      <p:sp>
        <p:nvSpPr>
          <p:cNvPr id="106" name="Google Shape;106;p18"/>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107" name="Google Shape;107;p18"/>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2F4A73"/>
                </a:solidFill>
                <a:latin typeface="Public Sans Light"/>
                <a:ea typeface="Public Sans Light"/>
                <a:cs typeface="Public Sans Light"/>
                <a:sym typeface="Public Sans Light"/>
              </a:rPr>
              <a:t>Proprietary &amp; Confidential</a:t>
            </a:r>
            <a:endParaRPr sz="500">
              <a:solidFill>
                <a:srgbClr val="2F4A73"/>
              </a:solidFill>
              <a:latin typeface="Public Sans Light"/>
              <a:ea typeface="Public Sans Light"/>
              <a:cs typeface="Public Sans Light"/>
              <a:sym typeface="Public Sans Light"/>
            </a:endParaRPr>
          </a:p>
        </p:txBody>
      </p:sp>
      <p:pic>
        <p:nvPicPr>
          <p:cNvPr id="108" name="Google Shape;108;p18"/>
          <p:cNvPicPr preferRelativeResize="0"/>
          <p:nvPr/>
        </p:nvPicPr>
        <p:blipFill>
          <a:blip r:embed="rId2">
            <a:alphaModFix/>
          </a:blip>
          <a:stretch>
            <a:fillRect/>
          </a:stretch>
        </p:blipFill>
        <p:spPr>
          <a:xfrm>
            <a:off x="763575" y="4877122"/>
            <a:ext cx="367975" cy="114050"/>
          </a:xfrm>
          <a:prstGeom prst="rect">
            <a:avLst/>
          </a:prstGeom>
          <a:noFill/>
          <a:ln>
            <a:noFill/>
          </a:ln>
        </p:spPr>
      </p:pic>
      <p:sp>
        <p:nvSpPr>
          <p:cNvPr id="109" name="Google Shape;109;p18"/>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lgn="r">
              <a:buNone/>
              <a:defRPr sz="500">
                <a:solidFill>
                  <a:schemeClr val="dk2"/>
                </a:solidFill>
                <a:latin typeface="Public Sans Light"/>
                <a:ea typeface="Public Sans Light"/>
                <a:cs typeface="Public Sans Light"/>
                <a:sym typeface="Public Sans Light"/>
              </a:defRPr>
            </a:lvl1pPr>
            <a:lvl2pPr lvl="1" algn="r">
              <a:buNone/>
              <a:defRPr sz="500">
                <a:solidFill>
                  <a:schemeClr val="dk2"/>
                </a:solidFill>
                <a:latin typeface="Public Sans Light"/>
                <a:ea typeface="Public Sans Light"/>
                <a:cs typeface="Public Sans Light"/>
                <a:sym typeface="Public Sans Light"/>
              </a:defRPr>
            </a:lvl2pPr>
            <a:lvl3pPr lvl="2" algn="r">
              <a:buNone/>
              <a:defRPr sz="500">
                <a:solidFill>
                  <a:schemeClr val="dk2"/>
                </a:solidFill>
                <a:latin typeface="Public Sans Light"/>
                <a:ea typeface="Public Sans Light"/>
                <a:cs typeface="Public Sans Light"/>
                <a:sym typeface="Public Sans Light"/>
              </a:defRPr>
            </a:lvl3pPr>
            <a:lvl4pPr lvl="3" algn="r">
              <a:buNone/>
              <a:defRPr sz="500">
                <a:solidFill>
                  <a:schemeClr val="dk2"/>
                </a:solidFill>
                <a:latin typeface="Public Sans Light"/>
                <a:ea typeface="Public Sans Light"/>
                <a:cs typeface="Public Sans Light"/>
                <a:sym typeface="Public Sans Light"/>
              </a:defRPr>
            </a:lvl4pPr>
            <a:lvl5pPr lvl="4" algn="r">
              <a:buNone/>
              <a:defRPr sz="500">
                <a:solidFill>
                  <a:schemeClr val="dk2"/>
                </a:solidFill>
                <a:latin typeface="Public Sans Light"/>
                <a:ea typeface="Public Sans Light"/>
                <a:cs typeface="Public Sans Light"/>
                <a:sym typeface="Public Sans Light"/>
              </a:defRPr>
            </a:lvl5pPr>
            <a:lvl6pPr lvl="5" algn="r">
              <a:buNone/>
              <a:defRPr sz="500">
                <a:solidFill>
                  <a:schemeClr val="dk2"/>
                </a:solidFill>
                <a:latin typeface="Public Sans Light"/>
                <a:ea typeface="Public Sans Light"/>
                <a:cs typeface="Public Sans Light"/>
                <a:sym typeface="Public Sans Light"/>
              </a:defRPr>
            </a:lvl6pPr>
            <a:lvl7pPr lvl="6" algn="r">
              <a:buNone/>
              <a:defRPr sz="500">
                <a:solidFill>
                  <a:schemeClr val="dk2"/>
                </a:solidFill>
                <a:latin typeface="Public Sans Light"/>
                <a:ea typeface="Public Sans Light"/>
                <a:cs typeface="Public Sans Light"/>
                <a:sym typeface="Public Sans Light"/>
              </a:defRPr>
            </a:lvl7pPr>
            <a:lvl8pPr lvl="7" algn="r">
              <a:buNone/>
              <a:defRPr sz="500">
                <a:solidFill>
                  <a:schemeClr val="dk2"/>
                </a:solidFill>
                <a:latin typeface="Public Sans Light"/>
                <a:ea typeface="Public Sans Light"/>
                <a:cs typeface="Public Sans Light"/>
                <a:sym typeface="Public Sans Light"/>
              </a:defRPr>
            </a:lvl8pPr>
            <a:lvl9pPr lvl="8" algn="r">
              <a:buNone/>
              <a:defRPr sz="500">
                <a:solidFill>
                  <a:schemeClr val="dk2"/>
                </a:solidFill>
                <a:latin typeface="Public Sans Light"/>
                <a:ea typeface="Public Sans Light"/>
                <a:cs typeface="Public Sans Light"/>
                <a:sym typeface="Public Sans Light"/>
              </a:defRPr>
            </a:lvl9pPr>
          </a:lstStyle>
          <a:p>
            <a:pPr marL="0" lvl="0" indent="0" algn="r" rtl="0">
              <a:spcBef>
                <a:spcPts val="0"/>
              </a:spcBef>
              <a:spcAft>
                <a:spcPts val="0"/>
              </a:spcAft>
              <a:buNone/>
            </a:pPr>
            <a:fld id="{00000000-1234-1234-1234-123412341234}" type="slidenum">
              <a:rPr lang="en"/>
              <a:t>‹#›</a:t>
            </a:fld>
            <a:r>
              <a:rPr lang="en"/>
              <a:t>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1 1 1">
  <p:cSld name="TITLE_AND_BODY_1_3_1_1">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749107" y="823491"/>
            <a:ext cx="7689600" cy="572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2" name="Google Shape;112;p19"/>
          <p:cNvSpPr txBox="1">
            <a:spLocks noGrp="1"/>
          </p:cNvSpPr>
          <p:nvPr>
            <p:ph type="body" idx="1"/>
          </p:nvPr>
        </p:nvSpPr>
        <p:spPr>
          <a:xfrm>
            <a:off x="720170" y="1690386"/>
            <a:ext cx="3046800" cy="28545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SzPts val="900"/>
              <a:buChar char="●"/>
              <a:defRPr/>
            </a:lvl1pPr>
            <a:lvl2pPr marL="914400" lvl="1" indent="-273050">
              <a:lnSpc>
                <a:spcPct val="150000"/>
              </a:lnSpc>
              <a:spcBef>
                <a:spcPts val="0"/>
              </a:spcBef>
              <a:spcAft>
                <a:spcPts val="0"/>
              </a:spcAft>
              <a:buSzPts val="700"/>
              <a:buChar char="○"/>
              <a:defRPr/>
            </a:lvl2pPr>
            <a:lvl3pPr marL="1371600" lvl="2" indent="-260350">
              <a:lnSpc>
                <a:spcPct val="150000"/>
              </a:lnSpc>
              <a:spcBef>
                <a:spcPts val="0"/>
              </a:spcBef>
              <a:spcAft>
                <a:spcPts val="0"/>
              </a:spcAft>
              <a:buSzPts val="500"/>
              <a:buChar char="■"/>
              <a:defRPr/>
            </a:lvl3pPr>
            <a:lvl4pPr marL="1828800" lvl="3" indent="-260350">
              <a:lnSpc>
                <a:spcPct val="150000"/>
              </a:lnSpc>
              <a:spcBef>
                <a:spcPts val="0"/>
              </a:spcBef>
              <a:spcAft>
                <a:spcPts val="0"/>
              </a:spcAft>
              <a:buSzPts val="500"/>
              <a:buChar char="●"/>
              <a:defRPr/>
            </a:lvl4pPr>
            <a:lvl5pPr marL="2286000" lvl="4" indent="-260350">
              <a:lnSpc>
                <a:spcPct val="150000"/>
              </a:lnSpc>
              <a:spcBef>
                <a:spcPts val="0"/>
              </a:spcBef>
              <a:spcAft>
                <a:spcPts val="0"/>
              </a:spcAft>
              <a:buSzPts val="500"/>
              <a:buChar char="○"/>
              <a:defRPr/>
            </a:lvl5pPr>
            <a:lvl6pPr marL="2743200" lvl="5" indent="-260350">
              <a:lnSpc>
                <a:spcPct val="150000"/>
              </a:lnSpc>
              <a:spcBef>
                <a:spcPts val="0"/>
              </a:spcBef>
              <a:spcAft>
                <a:spcPts val="0"/>
              </a:spcAft>
              <a:buSzPts val="500"/>
              <a:buChar char="■"/>
              <a:defRPr/>
            </a:lvl6pPr>
            <a:lvl7pPr marL="3200400" lvl="6" indent="-260350">
              <a:lnSpc>
                <a:spcPct val="150000"/>
              </a:lnSpc>
              <a:spcBef>
                <a:spcPts val="0"/>
              </a:spcBef>
              <a:spcAft>
                <a:spcPts val="0"/>
              </a:spcAft>
              <a:buSzPts val="500"/>
              <a:buChar char="●"/>
              <a:defRPr/>
            </a:lvl7pPr>
            <a:lvl8pPr marL="3657600" lvl="7" indent="-260350">
              <a:lnSpc>
                <a:spcPct val="150000"/>
              </a:lnSpc>
              <a:spcBef>
                <a:spcPts val="0"/>
              </a:spcBef>
              <a:spcAft>
                <a:spcPts val="0"/>
              </a:spcAft>
              <a:buSzPts val="500"/>
              <a:buChar char="○"/>
              <a:defRPr/>
            </a:lvl8pPr>
            <a:lvl9pPr marL="4114800" lvl="8" indent="-260350">
              <a:lnSpc>
                <a:spcPct val="150000"/>
              </a:lnSpc>
              <a:spcBef>
                <a:spcPts val="0"/>
              </a:spcBef>
              <a:spcAft>
                <a:spcPts val="0"/>
              </a:spcAft>
              <a:buSzPts val="500"/>
              <a:buChar char="■"/>
              <a:defRPr/>
            </a:lvl9pPr>
          </a:lstStyle>
          <a:p>
            <a:endParaRPr/>
          </a:p>
        </p:txBody>
      </p:sp>
      <p:sp>
        <p:nvSpPr>
          <p:cNvPr id="113" name="Google Shape;113;p19"/>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114" name="Google Shape;114;p19"/>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2F4A73"/>
                </a:solidFill>
                <a:latin typeface="Public Sans Light"/>
                <a:ea typeface="Public Sans Light"/>
                <a:cs typeface="Public Sans Light"/>
                <a:sym typeface="Public Sans Light"/>
              </a:rPr>
              <a:t>Proprietary &amp; Confidential</a:t>
            </a:r>
            <a:endParaRPr sz="500">
              <a:solidFill>
                <a:srgbClr val="2F4A73"/>
              </a:solidFill>
              <a:latin typeface="Public Sans Light"/>
              <a:ea typeface="Public Sans Light"/>
              <a:cs typeface="Public Sans Light"/>
              <a:sym typeface="Public Sans Light"/>
            </a:endParaRPr>
          </a:p>
        </p:txBody>
      </p:sp>
      <p:sp>
        <p:nvSpPr>
          <p:cNvPr id="115" name="Google Shape;115;p19"/>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lgn="r">
              <a:buNone/>
              <a:defRPr sz="500">
                <a:solidFill>
                  <a:schemeClr val="dk2"/>
                </a:solidFill>
                <a:latin typeface="Public Sans Light"/>
                <a:ea typeface="Public Sans Light"/>
                <a:cs typeface="Public Sans Light"/>
                <a:sym typeface="Public Sans Light"/>
              </a:defRPr>
            </a:lvl1pPr>
            <a:lvl2pPr lvl="1" algn="r">
              <a:buNone/>
              <a:defRPr sz="500">
                <a:solidFill>
                  <a:schemeClr val="dk2"/>
                </a:solidFill>
                <a:latin typeface="Public Sans Light"/>
                <a:ea typeface="Public Sans Light"/>
                <a:cs typeface="Public Sans Light"/>
                <a:sym typeface="Public Sans Light"/>
              </a:defRPr>
            </a:lvl2pPr>
            <a:lvl3pPr lvl="2" algn="r">
              <a:buNone/>
              <a:defRPr sz="500">
                <a:solidFill>
                  <a:schemeClr val="dk2"/>
                </a:solidFill>
                <a:latin typeface="Public Sans Light"/>
                <a:ea typeface="Public Sans Light"/>
                <a:cs typeface="Public Sans Light"/>
                <a:sym typeface="Public Sans Light"/>
              </a:defRPr>
            </a:lvl3pPr>
            <a:lvl4pPr lvl="3" algn="r">
              <a:buNone/>
              <a:defRPr sz="500">
                <a:solidFill>
                  <a:schemeClr val="dk2"/>
                </a:solidFill>
                <a:latin typeface="Public Sans Light"/>
                <a:ea typeface="Public Sans Light"/>
                <a:cs typeface="Public Sans Light"/>
                <a:sym typeface="Public Sans Light"/>
              </a:defRPr>
            </a:lvl4pPr>
            <a:lvl5pPr lvl="4" algn="r">
              <a:buNone/>
              <a:defRPr sz="500">
                <a:solidFill>
                  <a:schemeClr val="dk2"/>
                </a:solidFill>
                <a:latin typeface="Public Sans Light"/>
                <a:ea typeface="Public Sans Light"/>
                <a:cs typeface="Public Sans Light"/>
                <a:sym typeface="Public Sans Light"/>
              </a:defRPr>
            </a:lvl5pPr>
            <a:lvl6pPr lvl="5" algn="r">
              <a:buNone/>
              <a:defRPr sz="500">
                <a:solidFill>
                  <a:schemeClr val="dk2"/>
                </a:solidFill>
                <a:latin typeface="Public Sans Light"/>
                <a:ea typeface="Public Sans Light"/>
                <a:cs typeface="Public Sans Light"/>
                <a:sym typeface="Public Sans Light"/>
              </a:defRPr>
            </a:lvl6pPr>
            <a:lvl7pPr lvl="6" algn="r">
              <a:buNone/>
              <a:defRPr sz="500">
                <a:solidFill>
                  <a:schemeClr val="dk2"/>
                </a:solidFill>
                <a:latin typeface="Public Sans Light"/>
                <a:ea typeface="Public Sans Light"/>
                <a:cs typeface="Public Sans Light"/>
                <a:sym typeface="Public Sans Light"/>
              </a:defRPr>
            </a:lvl7pPr>
            <a:lvl8pPr lvl="7" algn="r">
              <a:buNone/>
              <a:defRPr sz="500">
                <a:solidFill>
                  <a:schemeClr val="dk2"/>
                </a:solidFill>
                <a:latin typeface="Public Sans Light"/>
                <a:ea typeface="Public Sans Light"/>
                <a:cs typeface="Public Sans Light"/>
                <a:sym typeface="Public Sans Light"/>
              </a:defRPr>
            </a:lvl8pPr>
            <a:lvl9pPr lvl="8" algn="r">
              <a:buNone/>
              <a:defRPr sz="500">
                <a:solidFill>
                  <a:schemeClr val="dk2"/>
                </a:solidFill>
                <a:latin typeface="Public Sans Light"/>
                <a:ea typeface="Public Sans Light"/>
                <a:cs typeface="Public Sans Light"/>
                <a:sym typeface="Public Sans Light"/>
              </a:defRPr>
            </a:lvl9pPr>
          </a:lstStyle>
          <a:p>
            <a:pPr marL="0" lvl="0" indent="0" algn="r" rtl="0">
              <a:spcBef>
                <a:spcPts val="0"/>
              </a:spcBef>
              <a:spcAft>
                <a:spcPts val="0"/>
              </a:spcAft>
              <a:buNone/>
            </a:pPr>
            <a:fld id="{00000000-1234-1234-1234-123412341234}" type="slidenum">
              <a:rPr lang="en"/>
              <a:t>‹#›</a:t>
            </a:fld>
            <a:r>
              <a:rPr lang="en"/>
              <a: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kin Tone 1">
  <p:cSld name="MAIN_POINT_2_2">
    <p:bg>
      <p:bgPr>
        <a:solidFill>
          <a:srgbClr val="E6DED3"/>
        </a:solidFill>
        <a:effectLst/>
      </p:bgPr>
    </p:bg>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762400" y="857250"/>
            <a:ext cx="5186100" cy="1200300"/>
          </a:xfrm>
          <a:prstGeom prst="rect">
            <a:avLst/>
          </a:prstGeom>
        </p:spPr>
        <p:txBody>
          <a:bodyPr spcFirstLastPara="1" wrap="square" lIns="0" tIns="0" rIns="0" bIns="0" anchor="t" anchorCtr="0">
            <a:noAutofit/>
          </a:bodyPr>
          <a:lstStyle>
            <a:lvl1pPr lvl="0">
              <a:lnSpc>
                <a:spcPct val="75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8" name="Google Shape;118;p20"/>
          <p:cNvSpPr txBox="1">
            <a:spLocks noGrp="1"/>
          </p:cNvSpPr>
          <p:nvPr>
            <p:ph type="sldNum" idx="12"/>
          </p:nvPr>
        </p:nvSpPr>
        <p:spPr>
          <a:xfrm>
            <a:off x="8595500" y="4781275"/>
            <a:ext cx="381000" cy="233700"/>
          </a:xfrm>
          <a:prstGeom prst="rect">
            <a:avLst/>
          </a:prstGeom>
        </p:spPr>
        <p:txBody>
          <a:bodyPr spcFirstLastPara="1" wrap="square" lIns="45725" tIns="45725" rIns="45725" bIns="45725" anchor="b" anchorCtr="0">
            <a:noAutofit/>
          </a:bodyPr>
          <a:lstStyle>
            <a:lvl1pPr lvl="0">
              <a:buNone/>
              <a:defRPr sz="700"/>
            </a:lvl1pPr>
            <a:lvl2pPr lvl="1">
              <a:buNone/>
              <a:defRPr sz="700"/>
            </a:lvl2pPr>
            <a:lvl3pPr lvl="2">
              <a:buNone/>
              <a:defRPr sz="700"/>
            </a:lvl3pPr>
            <a:lvl4pPr lvl="3">
              <a:buNone/>
              <a:defRPr sz="700"/>
            </a:lvl4pPr>
            <a:lvl5pPr lvl="4">
              <a:buNone/>
              <a:defRPr sz="700"/>
            </a:lvl5pPr>
            <a:lvl6pPr lvl="5">
              <a:buNone/>
              <a:defRPr sz="700"/>
            </a:lvl6pPr>
            <a:lvl7pPr lvl="6">
              <a:buNone/>
              <a:defRPr sz="700"/>
            </a:lvl7pPr>
            <a:lvl8pPr lvl="7">
              <a:buNone/>
              <a:defRPr sz="700"/>
            </a:lvl8pPr>
            <a:lvl9pPr lvl="8">
              <a:buNone/>
              <a:defRPr sz="700"/>
            </a:lvl9pPr>
          </a:lstStyle>
          <a:p>
            <a:pPr marL="0" lvl="0" indent="0" algn="r" rtl="0">
              <a:spcBef>
                <a:spcPts val="0"/>
              </a:spcBef>
              <a:spcAft>
                <a:spcPts val="0"/>
              </a:spcAft>
              <a:buNone/>
            </a:pPr>
            <a:fld id="{00000000-1234-1234-1234-123412341234}" type="slidenum">
              <a:rPr lang="en"/>
              <a:t>‹#›</a:t>
            </a:fld>
            <a:endParaRPr/>
          </a:p>
        </p:txBody>
      </p:sp>
      <p:sp>
        <p:nvSpPr>
          <p:cNvPr id="119" name="Google Shape;119;p20"/>
          <p:cNvSpPr txBox="1">
            <a:spLocks noGrp="1"/>
          </p:cNvSpPr>
          <p:nvPr>
            <p:ph type="subTitle" idx="1"/>
          </p:nvPr>
        </p:nvSpPr>
        <p:spPr>
          <a:xfrm>
            <a:off x="762975" y="2571750"/>
            <a:ext cx="2286000" cy="857400"/>
          </a:xfrm>
          <a:prstGeom prst="rect">
            <a:avLst/>
          </a:prstGeom>
        </p:spPr>
        <p:txBody>
          <a:bodyPr spcFirstLastPara="1" wrap="square" lIns="0" tIns="0" rIns="0" bIns="0" anchor="t" anchorCtr="0">
            <a:noAutofit/>
          </a:bodyPr>
          <a:lstStyle>
            <a:lvl1pPr lvl="0">
              <a:spcBef>
                <a:spcPts val="0"/>
              </a:spcBef>
              <a:spcAft>
                <a:spcPts val="0"/>
              </a:spcAft>
              <a:buClr>
                <a:srgbClr val="FC6558"/>
              </a:buClr>
              <a:buSzPts val="700"/>
              <a:buFont typeface="Public Sans"/>
              <a:buNone/>
              <a:defRPr>
                <a:solidFill>
                  <a:srgbClr val="FC6558"/>
                </a:solidFill>
                <a:latin typeface="Public Sans"/>
                <a:ea typeface="Public Sans"/>
                <a:cs typeface="Public Sans"/>
                <a:sym typeface="Public Sans"/>
              </a:defRPr>
            </a:lvl1pPr>
            <a:lvl2pPr lvl="1">
              <a:spcBef>
                <a:spcPts val="0"/>
              </a:spcBef>
              <a:spcAft>
                <a:spcPts val="0"/>
              </a:spcAft>
              <a:buSzPts val="600"/>
              <a:buFont typeface="Public Sans"/>
              <a:buNone/>
              <a:defRPr>
                <a:latin typeface="Public Sans"/>
                <a:ea typeface="Public Sans"/>
                <a:cs typeface="Public Sans"/>
                <a:sym typeface="Public Sans"/>
              </a:defRPr>
            </a:lvl2pPr>
            <a:lvl3pPr lvl="2">
              <a:spcBef>
                <a:spcPts val="0"/>
              </a:spcBef>
              <a:spcAft>
                <a:spcPts val="0"/>
              </a:spcAft>
              <a:buSzPts val="600"/>
              <a:buFont typeface="Public Sans"/>
              <a:buNone/>
              <a:defRPr>
                <a:latin typeface="Public Sans"/>
                <a:ea typeface="Public Sans"/>
                <a:cs typeface="Public Sans"/>
                <a:sym typeface="Public Sans"/>
              </a:defRPr>
            </a:lvl3pPr>
            <a:lvl4pPr lvl="3">
              <a:spcBef>
                <a:spcPts val="0"/>
              </a:spcBef>
              <a:spcAft>
                <a:spcPts val="0"/>
              </a:spcAft>
              <a:buSzPts val="600"/>
              <a:buFont typeface="Public Sans"/>
              <a:buNone/>
              <a:defRPr>
                <a:latin typeface="Public Sans"/>
                <a:ea typeface="Public Sans"/>
                <a:cs typeface="Public Sans"/>
                <a:sym typeface="Public Sans"/>
              </a:defRPr>
            </a:lvl4pPr>
            <a:lvl5pPr lvl="4">
              <a:spcBef>
                <a:spcPts val="0"/>
              </a:spcBef>
              <a:spcAft>
                <a:spcPts val="0"/>
              </a:spcAft>
              <a:buSzPts val="600"/>
              <a:buFont typeface="Public Sans"/>
              <a:buNone/>
              <a:defRPr>
                <a:latin typeface="Public Sans"/>
                <a:ea typeface="Public Sans"/>
                <a:cs typeface="Public Sans"/>
                <a:sym typeface="Public Sans"/>
              </a:defRPr>
            </a:lvl5pPr>
            <a:lvl6pPr lvl="5">
              <a:spcBef>
                <a:spcPts val="0"/>
              </a:spcBef>
              <a:spcAft>
                <a:spcPts val="0"/>
              </a:spcAft>
              <a:buSzPts val="600"/>
              <a:buFont typeface="Public Sans"/>
              <a:buNone/>
              <a:defRPr>
                <a:latin typeface="Public Sans"/>
                <a:ea typeface="Public Sans"/>
                <a:cs typeface="Public Sans"/>
                <a:sym typeface="Public Sans"/>
              </a:defRPr>
            </a:lvl6pPr>
            <a:lvl7pPr lvl="6">
              <a:spcBef>
                <a:spcPts val="0"/>
              </a:spcBef>
              <a:spcAft>
                <a:spcPts val="0"/>
              </a:spcAft>
              <a:buSzPts val="600"/>
              <a:buFont typeface="Public Sans"/>
              <a:buNone/>
              <a:defRPr>
                <a:latin typeface="Public Sans"/>
                <a:ea typeface="Public Sans"/>
                <a:cs typeface="Public Sans"/>
                <a:sym typeface="Public Sans"/>
              </a:defRPr>
            </a:lvl7pPr>
            <a:lvl8pPr lvl="7">
              <a:spcBef>
                <a:spcPts val="0"/>
              </a:spcBef>
              <a:spcAft>
                <a:spcPts val="0"/>
              </a:spcAft>
              <a:buSzPts val="600"/>
              <a:buFont typeface="Public Sans"/>
              <a:buNone/>
              <a:defRPr>
                <a:latin typeface="Public Sans"/>
                <a:ea typeface="Public Sans"/>
                <a:cs typeface="Public Sans"/>
                <a:sym typeface="Public Sans"/>
              </a:defRPr>
            </a:lvl8pPr>
            <a:lvl9pPr lvl="8">
              <a:spcBef>
                <a:spcPts val="0"/>
              </a:spcBef>
              <a:spcAft>
                <a:spcPts val="0"/>
              </a:spcAft>
              <a:buSzPts val="600"/>
              <a:buFont typeface="Public Sans"/>
              <a:buNone/>
              <a:defRPr>
                <a:latin typeface="Public Sans"/>
                <a:ea typeface="Public Sans"/>
                <a:cs typeface="Public Sans"/>
                <a:sym typeface="Public Sans"/>
              </a:defRPr>
            </a:lvl9pPr>
          </a:lstStyle>
          <a:p>
            <a:endParaRPr/>
          </a:p>
        </p:txBody>
      </p:sp>
      <p:sp>
        <p:nvSpPr>
          <p:cNvPr id="120" name="Google Shape;120;p20"/>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kin Tone">
  <p:cSld name="MAIN_POINT_2">
    <p:bg>
      <p:bgPr>
        <a:solidFill>
          <a:srgbClr val="E6DED3"/>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33463" y="741499"/>
            <a:ext cx="5198100" cy="14037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4200"/>
              <a:buNone/>
              <a:defRPr sz="4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8" name="Google Shape;18;p3"/>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subTitle" idx="1"/>
          </p:nvPr>
        </p:nvSpPr>
        <p:spPr>
          <a:xfrm>
            <a:off x="762975" y="2557282"/>
            <a:ext cx="2286000" cy="8574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700"/>
              <a:buFont typeface="Public Sans"/>
              <a:buNone/>
              <a:defRPr>
                <a:solidFill>
                  <a:srgbClr val="2F4A73"/>
                </a:solidFill>
                <a:latin typeface="Public Sans"/>
                <a:ea typeface="Public Sans"/>
                <a:cs typeface="Public Sans"/>
                <a:sym typeface="Public Sans"/>
              </a:defRPr>
            </a:lvl1pPr>
            <a:lvl2pPr lvl="1">
              <a:spcBef>
                <a:spcPts val="0"/>
              </a:spcBef>
              <a:spcAft>
                <a:spcPts val="0"/>
              </a:spcAft>
              <a:buSzPts val="600"/>
              <a:buFont typeface="Public Sans"/>
              <a:buNone/>
              <a:defRPr>
                <a:latin typeface="Public Sans"/>
                <a:ea typeface="Public Sans"/>
                <a:cs typeface="Public Sans"/>
                <a:sym typeface="Public Sans"/>
              </a:defRPr>
            </a:lvl2pPr>
            <a:lvl3pPr lvl="2">
              <a:spcBef>
                <a:spcPts val="0"/>
              </a:spcBef>
              <a:spcAft>
                <a:spcPts val="0"/>
              </a:spcAft>
              <a:buSzPts val="600"/>
              <a:buFont typeface="Public Sans"/>
              <a:buNone/>
              <a:defRPr>
                <a:latin typeface="Public Sans"/>
                <a:ea typeface="Public Sans"/>
                <a:cs typeface="Public Sans"/>
                <a:sym typeface="Public Sans"/>
              </a:defRPr>
            </a:lvl3pPr>
            <a:lvl4pPr lvl="3">
              <a:spcBef>
                <a:spcPts val="0"/>
              </a:spcBef>
              <a:spcAft>
                <a:spcPts val="0"/>
              </a:spcAft>
              <a:buSzPts val="600"/>
              <a:buFont typeface="Public Sans"/>
              <a:buNone/>
              <a:defRPr>
                <a:latin typeface="Public Sans"/>
                <a:ea typeface="Public Sans"/>
                <a:cs typeface="Public Sans"/>
                <a:sym typeface="Public Sans"/>
              </a:defRPr>
            </a:lvl4pPr>
            <a:lvl5pPr lvl="4">
              <a:spcBef>
                <a:spcPts val="0"/>
              </a:spcBef>
              <a:spcAft>
                <a:spcPts val="0"/>
              </a:spcAft>
              <a:buSzPts val="600"/>
              <a:buFont typeface="Public Sans"/>
              <a:buNone/>
              <a:defRPr>
                <a:latin typeface="Public Sans"/>
                <a:ea typeface="Public Sans"/>
                <a:cs typeface="Public Sans"/>
                <a:sym typeface="Public Sans"/>
              </a:defRPr>
            </a:lvl5pPr>
            <a:lvl6pPr lvl="5">
              <a:spcBef>
                <a:spcPts val="0"/>
              </a:spcBef>
              <a:spcAft>
                <a:spcPts val="0"/>
              </a:spcAft>
              <a:buSzPts val="600"/>
              <a:buFont typeface="Public Sans"/>
              <a:buNone/>
              <a:defRPr>
                <a:latin typeface="Public Sans"/>
                <a:ea typeface="Public Sans"/>
                <a:cs typeface="Public Sans"/>
                <a:sym typeface="Public Sans"/>
              </a:defRPr>
            </a:lvl6pPr>
            <a:lvl7pPr lvl="6">
              <a:spcBef>
                <a:spcPts val="0"/>
              </a:spcBef>
              <a:spcAft>
                <a:spcPts val="0"/>
              </a:spcAft>
              <a:buSzPts val="600"/>
              <a:buFont typeface="Public Sans"/>
              <a:buNone/>
              <a:defRPr>
                <a:latin typeface="Public Sans"/>
                <a:ea typeface="Public Sans"/>
                <a:cs typeface="Public Sans"/>
                <a:sym typeface="Public Sans"/>
              </a:defRPr>
            </a:lvl7pPr>
            <a:lvl8pPr lvl="7">
              <a:spcBef>
                <a:spcPts val="0"/>
              </a:spcBef>
              <a:spcAft>
                <a:spcPts val="0"/>
              </a:spcAft>
              <a:buSzPts val="600"/>
              <a:buFont typeface="Public Sans"/>
              <a:buNone/>
              <a:defRPr>
                <a:latin typeface="Public Sans"/>
                <a:ea typeface="Public Sans"/>
                <a:cs typeface="Public Sans"/>
                <a:sym typeface="Public Sans"/>
              </a:defRPr>
            </a:lvl8pPr>
            <a:lvl9pPr lvl="8">
              <a:spcBef>
                <a:spcPts val="0"/>
              </a:spcBef>
              <a:spcAft>
                <a:spcPts val="0"/>
              </a:spcAft>
              <a:buSzPts val="600"/>
              <a:buFont typeface="Public Sans"/>
              <a:buNone/>
              <a:defRPr>
                <a:latin typeface="Public Sans"/>
                <a:ea typeface="Public Sans"/>
                <a:cs typeface="Public Sans"/>
                <a:sym typeface="Public Sans"/>
              </a:defRPr>
            </a:lvl9pPr>
          </a:lstStyle>
          <a:p>
            <a:endParaRPr/>
          </a:p>
        </p:txBody>
      </p:sp>
      <p:sp>
        <p:nvSpPr>
          <p:cNvPr id="20" name="Google Shape;20;p3"/>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21" name="Google Shape;21;p3"/>
          <p:cNvSpPr txBox="1">
            <a:spLocks noGrp="1"/>
          </p:cNvSpPr>
          <p:nvPr>
            <p:ph type="subTitle" idx="3"/>
          </p:nvPr>
        </p:nvSpPr>
        <p:spPr>
          <a:xfrm>
            <a:off x="1525050" y="4781275"/>
            <a:ext cx="762000" cy="233700"/>
          </a:xfrm>
          <a:prstGeom prst="rect">
            <a:avLst/>
          </a:prstGeom>
        </p:spPr>
        <p:txBody>
          <a:bodyPr spcFirstLastPara="1" wrap="square" lIns="0" tIns="0" rIns="0" bIns="0" anchor="b" anchorCtr="0">
            <a:noAutofit/>
          </a:bodyPr>
          <a:lstStyle>
            <a:lvl1pPr lvl="0">
              <a:spcBef>
                <a:spcPts val="0"/>
              </a:spcBef>
              <a:spcAft>
                <a:spcPts val="0"/>
              </a:spcAft>
              <a:buClr>
                <a:srgbClr val="2F4A73"/>
              </a:buClr>
              <a:buSzPts val="500"/>
              <a:buNone/>
              <a:defRPr sz="500">
                <a:solidFill>
                  <a:srgbClr val="2F4A73"/>
                </a:solidFill>
                <a:latin typeface="Public Sans ExtraLight"/>
                <a:ea typeface="Public Sans ExtraLight"/>
                <a:cs typeface="Public Sans ExtraLight"/>
                <a:sym typeface="Public Sans ExtraLight"/>
              </a:defRPr>
            </a:lvl1pPr>
            <a:lvl2pPr lvl="1">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2pPr>
            <a:lvl3pPr lvl="2">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3pPr>
            <a:lvl4pPr lvl="3">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4pPr>
            <a:lvl5pPr lvl="4">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5pPr>
            <a:lvl6pPr lvl="5">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6pPr>
            <a:lvl7pPr lvl="6">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7pPr>
            <a:lvl8pPr lvl="7">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8pPr>
            <a:lvl9pPr lvl="8">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9pPr>
          </a:lstStyle>
          <a:p>
            <a:endParaRPr/>
          </a:p>
        </p:txBody>
      </p:sp>
      <p:sp>
        <p:nvSpPr>
          <p:cNvPr id="22" name="Google Shape;22;p3"/>
          <p:cNvSpPr txBox="1">
            <a:spLocks noGrp="1"/>
          </p:cNvSpPr>
          <p:nvPr>
            <p:ph type="subTitle" idx="4"/>
          </p:nvPr>
        </p:nvSpPr>
        <p:spPr>
          <a:xfrm>
            <a:off x="2287175" y="4781275"/>
            <a:ext cx="762000" cy="233700"/>
          </a:xfrm>
          <a:prstGeom prst="rect">
            <a:avLst/>
          </a:prstGeom>
        </p:spPr>
        <p:txBody>
          <a:bodyPr spcFirstLastPara="1" wrap="square" lIns="0" tIns="0" rIns="0" bIns="0" anchor="b" anchorCtr="0">
            <a:noAutofit/>
          </a:bodyPr>
          <a:lstStyle>
            <a:lvl1pPr lvl="0">
              <a:spcBef>
                <a:spcPts val="0"/>
              </a:spcBef>
              <a:spcAft>
                <a:spcPts val="0"/>
              </a:spcAft>
              <a:buClr>
                <a:srgbClr val="2F4A73"/>
              </a:buClr>
              <a:buSzPts val="500"/>
              <a:buNone/>
              <a:defRPr sz="500">
                <a:solidFill>
                  <a:srgbClr val="2F4A73"/>
                </a:solidFill>
                <a:latin typeface="Public Sans ExtraLight"/>
                <a:ea typeface="Public Sans ExtraLight"/>
                <a:cs typeface="Public Sans ExtraLight"/>
                <a:sym typeface="Public Sans ExtraLight"/>
              </a:defRPr>
            </a:lvl1pPr>
            <a:lvl2pPr lvl="1">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2pPr>
            <a:lvl3pPr lvl="2">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3pPr>
            <a:lvl4pPr lvl="3">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4pPr>
            <a:lvl5pPr lvl="4">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5pPr>
            <a:lvl6pPr lvl="5">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6pPr>
            <a:lvl7pPr lvl="6">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7pPr>
            <a:lvl8pPr lvl="7">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8pPr>
            <a:lvl9pPr lvl="8">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9pPr>
          </a:lstStyle>
          <a:p>
            <a:endParaRPr/>
          </a:p>
        </p:txBody>
      </p:sp>
      <p:sp>
        <p:nvSpPr>
          <p:cNvPr id="23" name="Google Shape;23;p3"/>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2F4A73"/>
                </a:solidFill>
                <a:latin typeface="Public Sans Light"/>
                <a:ea typeface="Public Sans Light"/>
                <a:cs typeface="Public Sans Light"/>
                <a:sym typeface="Public Sans Light"/>
              </a:rPr>
              <a:t>Proprietary &amp; Confidential</a:t>
            </a:r>
            <a:endParaRPr sz="500">
              <a:solidFill>
                <a:srgbClr val="2F4A73"/>
              </a:solidFill>
              <a:latin typeface="Public Sans Light"/>
              <a:ea typeface="Public Sans Light"/>
              <a:cs typeface="Public Sans Light"/>
              <a:sym typeface="Public Sans Light"/>
            </a:endParaRPr>
          </a:p>
        </p:txBody>
      </p:sp>
      <p:pic>
        <p:nvPicPr>
          <p:cNvPr id="24" name="Google Shape;24;p3"/>
          <p:cNvPicPr preferRelativeResize="0"/>
          <p:nvPr/>
        </p:nvPicPr>
        <p:blipFill>
          <a:blip r:embed="rId2">
            <a:alphaModFix/>
          </a:blip>
          <a:stretch>
            <a:fillRect/>
          </a:stretch>
        </p:blipFill>
        <p:spPr>
          <a:xfrm>
            <a:off x="763575" y="4877122"/>
            <a:ext cx="367975" cy="1140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ck">
  <p:cSld name="TITLE_AND_BODY_4">
    <p:spTree>
      <p:nvGrpSpPr>
        <p:cNvPr id="1" name="Shape 121"/>
        <p:cNvGrpSpPr/>
        <p:nvPr/>
      </p:nvGrpSpPr>
      <p:grpSpPr>
        <a:xfrm>
          <a:off x="0" y="0"/>
          <a:ext cx="0" cy="0"/>
          <a:chOff x="0" y="0"/>
          <a:chExt cx="0" cy="0"/>
        </a:xfrm>
      </p:grpSpPr>
      <p:sp>
        <p:nvSpPr>
          <p:cNvPr id="122" name="Google Shape;122;p21"/>
          <p:cNvSpPr txBox="1">
            <a:spLocks noGrp="1"/>
          </p:cNvSpPr>
          <p:nvPr>
            <p:ph type="sldNum" idx="12"/>
          </p:nvPr>
        </p:nvSpPr>
        <p:spPr>
          <a:xfrm>
            <a:off x="1853879" y="2709862"/>
            <a:ext cx="97500" cy="114300"/>
          </a:xfrm>
          <a:prstGeom prst="rect">
            <a:avLst/>
          </a:prstGeom>
          <a:noFill/>
          <a:ln>
            <a:noFill/>
          </a:ln>
        </p:spPr>
        <p:txBody>
          <a:bodyPr spcFirstLastPara="1" wrap="square" lIns="14300" tIns="14300" rIns="14300" bIns="14300" anchor="b" anchorCtr="0">
            <a:noAutofit/>
          </a:bodyPr>
          <a:lstStyle>
            <a:lvl1pPr marL="0" marR="0" lvl="0"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1pPr>
            <a:lvl2pPr marL="0" marR="0" lvl="1"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2pPr>
            <a:lvl3pPr marL="0" marR="0" lvl="2"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3pPr>
            <a:lvl4pPr marL="0" marR="0" lvl="3"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4pPr>
            <a:lvl5pPr marL="0" marR="0" lvl="4"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5pPr>
            <a:lvl6pPr marL="0" marR="0" lvl="5"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6pPr>
            <a:lvl7pPr marL="0" marR="0" lvl="6"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7pPr>
            <a:lvl8pPr marL="0" marR="0" lvl="7"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8pPr>
            <a:lvl9pPr marL="0" marR="0" lvl="8"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Public Sans Light"/>
              <a:ea typeface="Public Sans Light"/>
              <a:cs typeface="Public Sans Light"/>
              <a:sym typeface="Public Sans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Only" type="obj">
  <p:cSld name="OBJECT">
    <p:bg>
      <p:bgPr>
        <a:solidFill>
          <a:srgbClr val="101926"/>
        </a:solidFill>
        <a:effectLst/>
      </p:bgPr>
    </p:bg>
    <p:spTree>
      <p:nvGrpSpPr>
        <p:cNvPr id="1" name="Shape 123"/>
        <p:cNvGrpSpPr/>
        <p:nvPr/>
      </p:nvGrpSpPr>
      <p:grpSpPr>
        <a:xfrm>
          <a:off x="0" y="0"/>
          <a:ext cx="0" cy="0"/>
          <a:chOff x="0" y="0"/>
          <a:chExt cx="0" cy="0"/>
        </a:xfrm>
      </p:grpSpPr>
      <p:pic>
        <p:nvPicPr>
          <p:cNvPr id="124" name="Google Shape;124;p22"/>
          <p:cNvPicPr preferRelativeResize="0"/>
          <p:nvPr/>
        </p:nvPicPr>
        <p:blipFill rotWithShape="1">
          <a:blip r:embed="rId2">
            <a:alphaModFix/>
          </a:blip>
          <a:srcRect/>
          <a:stretch/>
        </p:blipFill>
        <p:spPr>
          <a:xfrm>
            <a:off x="393263" y="213288"/>
            <a:ext cx="178225" cy="93943"/>
          </a:xfrm>
          <a:prstGeom prst="rect">
            <a:avLst/>
          </a:prstGeom>
          <a:noFill/>
          <a:ln>
            <a:noFill/>
          </a:ln>
        </p:spPr>
      </p:pic>
      <p:pic>
        <p:nvPicPr>
          <p:cNvPr id="125" name="Google Shape;125;p22"/>
          <p:cNvPicPr preferRelativeResize="0"/>
          <p:nvPr/>
        </p:nvPicPr>
        <p:blipFill rotWithShape="1">
          <a:blip r:embed="rId3">
            <a:alphaModFix/>
          </a:blip>
          <a:srcRect/>
          <a:stretch/>
        </p:blipFill>
        <p:spPr>
          <a:xfrm>
            <a:off x="297088" y="213290"/>
            <a:ext cx="85657" cy="95710"/>
          </a:xfrm>
          <a:prstGeom prst="rect">
            <a:avLst/>
          </a:prstGeom>
          <a:noFill/>
          <a:ln>
            <a:noFill/>
          </a:ln>
        </p:spPr>
      </p:pic>
      <p:pic>
        <p:nvPicPr>
          <p:cNvPr id="126" name="Google Shape;126;p22"/>
          <p:cNvPicPr preferRelativeResize="0"/>
          <p:nvPr/>
        </p:nvPicPr>
        <p:blipFill rotWithShape="1">
          <a:blip r:embed="rId4">
            <a:alphaModFix/>
          </a:blip>
          <a:srcRect/>
          <a:stretch/>
        </p:blipFill>
        <p:spPr>
          <a:xfrm>
            <a:off x="190499" y="211519"/>
            <a:ext cx="97482" cy="97482"/>
          </a:xfrm>
          <a:prstGeom prst="rect">
            <a:avLst/>
          </a:prstGeom>
          <a:noFill/>
          <a:ln>
            <a:noFill/>
          </a:ln>
        </p:spPr>
      </p:pic>
      <p:sp>
        <p:nvSpPr>
          <p:cNvPr id="127" name="Google Shape;127;p22"/>
          <p:cNvSpPr/>
          <p:nvPr/>
        </p:nvSpPr>
        <p:spPr>
          <a:xfrm>
            <a:off x="214860" y="190486"/>
            <a:ext cx="48828" cy="10690"/>
          </a:xfrm>
          <a:custGeom>
            <a:avLst/>
            <a:gdLst/>
            <a:ahLst/>
            <a:cxnLst/>
            <a:rect l="l" t="t" r="r" b="b"/>
            <a:pathLst>
              <a:path w="107315" h="23495" extrusionOk="0">
                <a:moveTo>
                  <a:pt x="107169" y="0"/>
                </a:moveTo>
                <a:lnTo>
                  <a:pt x="0" y="0"/>
                </a:lnTo>
                <a:lnTo>
                  <a:pt x="0" y="23119"/>
                </a:lnTo>
                <a:lnTo>
                  <a:pt x="107169" y="23119"/>
                </a:lnTo>
                <a:lnTo>
                  <a:pt x="10716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sp>
        <p:nvSpPr>
          <p:cNvPr id="128" name="Google Shape;128;p22"/>
          <p:cNvSpPr txBox="1">
            <a:spLocks noGrp="1"/>
          </p:cNvSpPr>
          <p:nvPr>
            <p:ph type="title"/>
          </p:nvPr>
        </p:nvSpPr>
        <p:spPr>
          <a:xfrm>
            <a:off x="4613849" y="1657171"/>
            <a:ext cx="1874400" cy="297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Font typeface="Public Sans"/>
              <a:buNone/>
              <a:defRPr sz="800" i="0">
                <a:solidFill>
                  <a:schemeClr val="lt1"/>
                </a:solidFill>
                <a:latin typeface="Public Sans"/>
                <a:ea typeface="Public Sans"/>
                <a:cs typeface="Public Sans"/>
                <a:sym typeface="Public Sans"/>
              </a:defRPr>
            </a:lvl1pPr>
            <a:lvl2pPr lvl="1" algn="l">
              <a:lnSpc>
                <a:spcPct val="100000"/>
              </a:lnSpc>
              <a:spcBef>
                <a:spcPts val="0"/>
              </a:spcBef>
              <a:spcAft>
                <a:spcPts val="0"/>
              </a:spcAft>
              <a:buSzPts val="700"/>
              <a:buFont typeface="Public Sans"/>
              <a:buNone/>
              <a:defRPr>
                <a:latin typeface="Public Sans"/>
                <a:ea typeface="Public Sans"/>
                <a:cs typeface="Public Sans"/>
                <a:sym typeface="Public Sans"/>
              </a:defRPr>
            </a:lvl2pPr>
            <a:lvl3pPr lvl="2" algn="l">
              <a:lnSpc>
                <a:spcPct val="100000"/>
              </a:lnSpc>
              <a:spcBef>
                <a:spcPts val="0"/>
              </a:spcBef>
              <a:spcAft>
                <a:spcPts val="0"/>
              </a:spcAft>
              <a:buSzPts val="700"/>
              <a:buFont typeface="Public Sans"/>
              <a:buNone/>
              <a:defRPr>
                <a:latin typeface="Public Sans"/>
                <a:ea typeface="Public Sans"/>
                <a:cs typeface="Public Sans"/>
                <a:sym typeface="Public Sans"/>
              </a:defRPr>
            </a:lvl3pPr>
            <a:lvl4pPr lvl="3" algn="l">
              <a:lnSpc>
                <a:spcPct val="100000"/>
              </a:lnSpc>
              <a:spcBef>
                <a:spcPts val="0"/>
              </a:spcBef>
              <a:spcAft>
                <a:spcPts val="0"/>
              </a:spcAft>
              <a:buSzPts val="700"/>
              <a:buFont typeface="Public Sans"/>
              <a:buNone/>
              <a:defRPr>
                <a:latin typeface="Public Sans"/>
                <a:ea typeface="Public Sans"/>
                <a:cs typeface="Public Sans"/>
                <a:sym typeface="Public Sans"/>
              </a:defRPr>
            </a:lvl4pPr>
            <a:lvl5pPr lvl="4" algn="l">
              <a:lnSpc>
                <a:spcPct val="100000"/>
              </a:lnSpc>
              <a:spcBef>
                <a:spcPts val="0"/>
              </a:spcBef>
              <a:spcAft>
                <a:spcPts val="0"/>
              </a:spcAft>
              <a:buSzPts val="700"/>
              <a:buFont typeface="Public Sans"/>
              <a:buNone/>
              <a:defRPr>
                <a:latin typeface="Public Sans"/>
                <a:ea typeface="Public Sans"/>
                <a:cs typeface="Public Sans"/>
                <a:sym typeface="Public Sans"/>
              </a:defRPr>
            </a:lvl5pPr>
            <a:lvl6pPr lvl="5" algn="l">
              <a:lnSpc>
                <a:spcPct val="100000"/>
              </a:lnSpc>
              <a:spcBef>
                <a:spcPts val="0"/>
              </a:spcBef>
              <a:spcAft>
                <a:spcPts val="0"/>
              </a:spcAft>
              <a:buSzPts val="700"/>
              <a:buFont typeface="Public Sans"/>
              <a:buNone/>
              <a:defRPr>
                <a:latin typeface="Public Sans"/>
                <a:ea typeface="Public Sans"/>
                <a:cs typeface="Public Sans"/>
                <a:sym typeface="Public Sans"/>
              </a:defRPr>
            </a:lvl6pPr>
            <a:lvl7pPr lvl="6" algn="l">
              <a:lnSpc>
                <a:spcPct val="100000"/>
              </a:lnSpc>
              <a:spcBef>
                <a:spcPts val="0"/>
              </a:spcBef>
              <a:spcAft>
                <a:spcPts val="0"/>
              </a:spcAft>
              <a:buSzPts val="700"/>
              <a:buFont typeface="Public Sans"/>
              <a:buNone/>
              <a:defRPr>
                <a:latin typeface="Public Sans"/>
                <a:ea typeface="Public Sans"/>
                <a:cs typeface="Public Sans"/>
                <a:sym typeface="Public Sans"/>
              </a:defRPr>
            </a:lvl7pPr>
            <a:lvl8pPr lvl="7" algn="l">
              <a:lnSpc>
                <a:spcPct val="100000"/>
              </a:lnSpc>
              <a:spcBef>
                <a:spcPts val="0"/>
              </a:spcBef>
              <a:spcAft>
                <a:spcPts val="0"/>
              </a:spcAft>
              <a:buSzPts val="700"/>
              <a:buFont typeface="Public Sans"/>
              <a:buNone/>
              <a:defRPr>
                <a:latin typeface="Public Sans"/>
                <a:ea typeface="Public Sans"/>
                <a:cs typeface="Public Sans"/>
                <a:sym typeface="Public Sans"/>
              </a:defRPr>
            </a:lvl8pPr>
            <a:lvl9pPr lvl="8" algn="l">
              <a:lnSpc>
                <a:spcPct val="100000"/>
              </a:lnSpc>
              <a:spcBef>
                <a:spcPts val="0"/>
              </a:spcBef>
              <a:spcAft>
                <a:spcPts val="0"/>
              </a:spcAft>
              <a:buSzPts val="700"/>
              <a:buFont typeface="Public Sans"/>
              <a:buNone/>
              <a:defRPr>
                <a:latin typeface="Public Sans"/>
                <a:ea typeface="Public Sans"/>
                <a:cs typeface="Public Sans"/>
                <a:sym typeface="Public Sans"/>
              </a:defRPr>
            </a:lvl9pPr>
          </a:lstStyle>
          <a:p>
            <a:endParaRPr/>
          </a:p>
        </p:txBody>
      </p:sp>
      <p:sp>
        <p:nvSpPr>
          <p:cNvPr id="129" name="Google Shape;129;p22"/>
          <p:cNvSpPr txBox="1">
            <a:spLocks noGrp="1"/>
          </p:cNvSpPr>
          <p:nvPr>
            <p:ph type="ftr" idx="11"/>
          </p:nvPr>
        </p:nvSpPr>
        <p:spPr>
          <a:xfrm>
            <a:off x="4613849" y="4884359"/>
            <a:ext cx="698400" cy="91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Font typeface="Public Sans"/>
              <a:buNone/>
              <a:defRPr sz="500" i="0">
                <a:solidFill>
                  <a:srgbClr val="8A8A8C"/>
                </a:solidFill>
                <a:latin typeface="Public Sans"/>
                <a:ea typeface="Public Sans"/>
                <a:cs typeface="Public Sans"/>
                <a:sym typeface="Public Sans"/>
              </a:defRPr>
            </a:lvl1pPr>
            <a:lvl2pPr lvl="1" algn="l">
              <a:lnSpc>
                <a:spcPct val="100000"/>
              </a:lnSpc>
              <a:spcBef>
                <a:spcPts val="0"/>
              </a:spcBef>
              <a:spcAft>
                <a:spcPts val="0"/>
              </a:spcAft>
              <a:buSzPts val="700"/>
              <a:buFont typeface="Public Sans"/>
              <a:buNone/>
              <a:defRPr sz="700">
                <a:latin typeface="Public Sans"/>
                <a:ea typeface="Public Sans"/>
                <a:cs typeface="Public Sans"/>
                <a:sym typeface="Public Sans"/>
              </a:defRPr>
            </a:lvl2pPr>
            <a:lvl3pPr lvl="2" algn="l">
              <a:lnSpc>
                <a:spcPct val="100000"/>
              </a:lnSpc>
              <a:spcBef>
                <a:spcPts val="0"/>
              </a:spcBef>
              <a:spcAft>
                <a:spcPts val="0"/>
              </a:spcAft>
              <a:buSzPts val="700"/>
              <a:buFont typeface="Public Sans"/>
              <a:buNone/>
              <a:defRPr sz="700">
                <a:latin typeface="Public Sans"/>
                <a:ea typeface="Public Sans"/>
                <a:cs typeface="Public Sans"/>
                <a:sym typeface="Public Sans"/>
              </a:defRPr>
            </a:lvl3pPr>
            <a:lvl4pPr lvl="3" algn="l">
              <a:lnSpc>
                <a:spcPct val="100000"/>
              </a:lnSpc>
              <a:spcBef>
                <a:spcPts val="0"/>
              </a:spcBef>
              <a:spcAft>
                <a:spcPts val="0"/>
              </a:spcAft>
              <a:buSzPts val="700"/>
              <a:buFont typeface="Public Sans"/>
              <a:buNone/>
              <a:defRPr sz="700">
                <a:latin typeface="Public Sans"/>
                <a:ea typeface="Public Sans"/>
                <a:cs typeface="Public Sans"/>
                <a:sym typeface="Public Sans"/>
              </a:defRPr>
            </a:lvl4pPr>
            <a:lvl5pPr lvl="4" algn="l">
              <a:lnSpc>
                <a:spcPct val="100000"/>
              </a:lnSpc>
              <a:spcBef>
                <a:spcPts val="0"/>
              </a:spcBef>
              <a:spcAft>
                <a:spcPts val="0"/>
              </a:spcAft>
              <a:buSzPts val="700"/>
              <a:buFont typeface="Public Sans"/>
              <a:buNone/>
              <a:defRPr sz="700">
                <a:latin typeface="Public Sans"/>
                <a:ea typeface="Public Sans"/>
                <a:cs typeface="Public Sans"/>
                <a:sym typeface="Public Sans"/>
              </a:defRPr>
            </a:lvl5pPr>
            <a:lvl6pPr lvl="5" algn="l">
              <a:lnSpc>
                <a:spcPct val="100000"/>
              </a:lnSpc>
              <a:spcBef>
                <a:spcPts val="0"/>
              </a:spcBef>
              <a:spcAft>
                <a:spcPts val="0"/>
              </a:spcAft>
              <a:buSzPts val="700"/>
              <a:buFont typeface="Public Sans"/>
              <a:buNone/>
              <a:defRPr sz="700">
                <a:latin typeface="Public Sans"/>
                <a:ea typeface="Public Sans"/>
                <a:cs typeface="Public Sans"/>
                <a:sym typeface="Public Sans"/>
              </a:defRPr>
            </a:lvl6pPr>
            <a:lvl7pPr lvl="6" algn="l">
              <a:lnSpc>
                <a:spcPct val="100000"/>
              </a:lnSpc>
              <a:spcBef>
                <a:spcPts val="0"/>
              </a:spcBef>
              <a:spcAft>
                <a:spcPts val="0"/>
              </a:spcAft>
              <a:buSzPts val="700"/>
              <a:buFont typeface="Public Sans"/>
              <a:buNone/>
              <a:defRPr sz="700">
                <a:latin typeface="Public Sans"/>
                <a:ea typeface="Public Sans"/>
                <a:cs typeface="Public Sans"/>
                <a:sym typeface="Public Sans"/>
              </a:defRPr>
            </a:lvl7pPr>
            <a:lvl8pPr lvl="7" algn="l">
              <a:lnSpc>
                <a:spcPct val="100000"/>
              </a:lnSpc>
              <a:spcBef>
                <a:spcPts val="0"/>
              </a:spcBef>
              <a:spcAft>
                <a:spcPts val="0"/>
              </a:spcAft>
              <a:buSzPts val="700"/>
              <a:buFont typeface="Public Sans"/>
              <a:buNone/>
              <a:defRPr sz="700">
                <a:latin typeface="Public Sans"/>
                <a:ea typeface="Public Sans"/>
                <a:cs typeface="Public Sans"/>
                <a:sym typeface="Public Sans"/>
              </a:defRPr>
            </a:lvl8pPr>
            <a:lvl9pPr lvl="8" algn="l">
              <a:lnSpc>
                <a:spcPct val="100000"/>
              </a:lnSpc>
              <a:spcBef>
                <a:spcPts val="0"/>
              </a:spcBef>
              <a:spcAft>
                <a:spcPts val="0"/>
              </a:spcAft>
              <a:buSzPts val="700"/>
              <a:buFont typeface="Public Sans"/>
              <a:buNone/>
              <a:defRPr sz="700">
                <a:latin typeface="Public Sans"/>
                <a:ea typeface="Public Sans"/>
                <a:cs typeface="Public Sans"/>
                <a:sym typeface="Public Sans"/>
              </a:defRPr>
            </a:lvl9pPr>
          </a:lstStyle>
          <a:p>
            <a:endParaRPr/>
          </a:p>
        </p:txBody>
      </p:sp>
      <p:sp>
        <p:nvSpPr>
          <p:cNvPr id="130" name="Google Shape;130;p22"/>
          <p:cNvSpPr txBox="1">
            <a:spLocks noGrp="1"/>
          </p:cNvSpPr>
          <p:nvPr>
            <p:ph type="dt" idx="10"/>
          </p:nvPr>
        </p:nvSpPr>
        <p:spPr>
          <a:xfrm>
            <a:off x="1292005" y="4884359"/>
            <a:ext cx="465600" cy="91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Font typeface="Public Sans"/>
              <a:buNone/>
              <a:defRPr sz="500" i="0">
                <a:solidFill>
                  <a:srgbClr val="8A8A8C"/>
                </a:solidFill>
                <a:latin typeface="Public Sans"/>
                <a:ea typeface="Public Sans"/>
                <a:cs typeface="Public Sans"/>
                <a:sym typeface="Public Sans"/>
              </a:defRPr>
            </a:lvl1pPr>
            <a:lvl2pPr lvl="1" algn="l">
              <a:lnSpc>
                <a:spcPct val="100000"/>
              </a:lnSpc>
              <a:spcBef>
                <a:spcPts val="0"/>
              </a:spcBef>
              <a:spcAft>
                <a:spcPts val="0"/>
              </a:spcAft>
              <a:buSzPts val="700"/>
              <a:buFont typeface="Public Sans"/>
              <a:buNone/>
              <a:defRPr sz="700">
                <a:latin typeface="Public Sans"/>
                <a:ea typeface="Public Sans"/>
                <a:cs typeface="Public Sans"/>
                <a:sym typeface="Public Sans"/>
              </a:defRPr>
            </a:lvl2pPr>
            <a:lvl3pPr lvl="2" algn="l">
              <a:lnSpc>
                <a:spcPct val="100000"/>
              </a:lnSpc>
              <a:spcBef>
                <a:spcPts val="0"/>
              </a:spcBef>
              <a:spcAft>
                <a:spcPts val="0"/>
              </a:spcAft>
              <a:buSzPts val="700"/>
              <a:buFont typeface="Public Sans"/>
              <a:buNone/>
              <a:defRPr sz="700">
                <a:latin typeface="Public Sans"/>
                <a:ea typeface="Public Sans"/>
                <a:cs typeface="Public Sans"/>
                <a:sym typeface="Public Sans"/>
              </a:defRPr>
            </a:lvl3pPr>
            <a:lvl4pPr lvl="3" algn="l">
              <a:lnSpc>
                <a:spcPct val="100000"/>
              </a:lnSpc>
              <a:spcBef>
                <a:spcPts val="0"/>
              </a:spcBef>
              <a:spcAft>
                <a:spcPts val="0"/>
              </a:spcAft>
              <a:buSzPts val="700"/>
              <a:buFont typeface="Public Sans"/>
              <a:buNone/>
              <a:defRPr sz="700">
                <a:latin typeface="Public Sans"/>
                <a:ea typeface="Public Sans"/>
                <a:cs typeface="Public Sans"/>
                <a:sym typeface="Public Sans"/>
              </a:defRPr>
            </a:lvl4pPr>
            <a:lvl5pPr lvl="4" algn="l">
              <a:lnSpc>
                <a:spcPct val="100000"/>
              </a:lnSpc>
              <a:spcBef>
                <a:spcPts val="0"/>
              </a:spcBef>
              <a:spcAft>
                <a:spcPts val="0"/>
              </a:spcAft>
              <a:buSzPts val="700"/>
              <a:buFont typeface="Public Sans"/>
              <a:buNone/>
              <a:defRPr sz="700">
                <a:latin typeface="Public Sans"/>
                <a:ea typeface="Public Sans"/>
                <a:cs typeface="Public Sans"/>
                <a:sym typeface="Public Sans"/>
              </a:defRPr>
            </a:lvl5pPr>
            <a:lvl6pPr lvl="5" algn="l">
              <a:lnSpc>
                <a:spcPct val="100000"/>
              </a:lnSpc>
              <a:spcBef>
                <a:spcPts val="0"/>
              </a:spcBef>
              <a:spcAft>
                <a:spcPts val="0"/>
              </a:spcAft>
              <a:buSzPts val="700"/>
              <a:buFont typeface="Public Sans"/>
              <a:buNone/>
              <a:defRPr sz="700">
                <a:latin typeface="Public Sans"/>
                <a:ea typeface="Public Sans"/>
                <a:cs typeface="Public Sans"/>
                <a:sym typeface="Public Sans"/>
              </a:defRPr>
            </a:lvl6pPr>
            <a:lvl7pPr lvl="6" algn="l">
              <a:lnSpc>
                <a:spcPct val="100000"/>
              </a:lnSpc>
              <a:spcBef>
                <a:spcPts val="0"/>
              </a:spcBef>
              <a:spcAft>
                <a:spcPts val="0"/>
              </a:spcAft>
              <a:buSzPts val="700"/>
              <a:buFont typeface="Public Sans"/>
              <a:buNone/>
              <a:defRPr sz="700">
                <a:latin typeface="Public Sans"/>
                <a:ea typeface="Public Sans"/>
                <a:cs typeface="Public Sans"/>
                <a:sym typeface="Public Sans"/>
              </a:defRPr>
            </a:lvl7pPr>
            <a:lvl8pPr lvl="7" algn="l">
              <a:lnSpc>
                <a:spcPct val="100000"/>
              </a:lnSpc>
              <a:spcBef>
                <a:spcPts val="0"/>
              </a:spcBef>
              <a:spcAft>
                <a:spcPts val="0"/>
              </a:spcAft>
              <a:buSzPts val="700"/>
              <a:buFont typeface="Public Sans"/>
              <a:buNone/>
              <a:defRPr sz="700">
                <a:latin typeface="Public Sans"/>
                <a:ea typeface="Public Sans"/>
                <a:cs typeface="Public Sans"/>
                <a:sym typeface="Public Sans"/>
              </a:defRPr>
            </a:lvl8pPr>
            <a:lvl9pPr lvl="8" algn="l">
              <a:lnSpc>
                <a:spcPct val="100000"/>
              </a:lnSpc>
              <a:spcBef>
                <a:spcPts val="0"/>
              </a:spcBef>
              <a:spcAft>
                <a:spcPts val="0"/>
              </a:spcAft>
              <a:buSzPts val="700"/>
              <a:buFont typeface="Public Sans"/>
              <a:buNone/>
              <a:defRPr sz="700">
                <a:latin typeface="Public Sans"/>
                <a:ea typeface="Public Sans"/>
                <a:cs typeface="Public Sans"/>
                <a:sym typeface="Public Sans"/>
              </a:defRPr>
            </a:lvl9pPr>
          </a:lstStyle>
          <a:p>
            <a:endParaRPr/>
          </a:p>
        </p:txBody>
      </p:sp>
      <p:sp>
        <p:nvSpPr>
          <p:cNvPr id="131" name="Google Shape;131;p22"/>
          <p:cNvSpPr txBox="1">
            <a:spLocks noGrp="1"/>
          </p:cNvSpPr>
          <p:nvPr>
            <p:ph type="sldNum" idx="12"/>
          </p:nvPr>
        </p:nvSpPr>
        <p:spPr>
          <a:xfrm>
            <a:off x="8870392" y="4884359"/>
            <a:ext cx="106200" cy="77100"/>
          </a:xfrm>
          <a:prstGeom prst="rect">
            <a:avLst/>
          </a:prstGeom>
          <a:noFill/>
          <a:ln>
            <a:noFill/>
          </a:ln>
        </p:spPr>
        <p:txBody>
          <a:bodyPr spcFirstLastPara="1" wrap="square" lIns="0" tIns="0" rIns="0" bIns="0" anchor="t" anchorCtr="0">
            <a:spAutoFit/>
          </a:bodyPr>
          <a:lstStyle>
            <a:lvl1pPr marL="25400" marR="0" lvl="0"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1pPr>
            <a:lvl2pPr marL="25400" marR="0" lvl="1"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2pPr>
            <a:lvl3pPr marL="25400" marR="0" lvl="2"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3pPr>
            <a:lvl4pPr marL="25400" marR="0" lvl="3"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4pPr>
            <a:lvl5pPr marL="25400" marR="0" lvl="4"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5pPr>
            <a:lvl6pPr marL="25400" marR="0" lvl="5"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6pPr>
            <a:lvl7pPr marL="25400" marR="0" lvl="6"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7pPr>
            <a:lvl8pPr marL="25400" marR="0" lvl="7"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8pPr>
            <a:lvl9pPr marL="25400" marR="0" lvl="8"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4613849" y="1657171"/>
            <a:ext cx="1874400" cy="297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None/>
              <a:defRPr sz="800" b="0" i="0">
                <a:solidFill>
                  <a:schemeClr val="lt1"/>
                </a:solidFill>
                <a:latin typeface="Arial"/>
                <a:ea typeface="Arial"/>
                <a:cs typeface="Arial"/>
                <a:sym typeface="Aria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4" name="Google Shape;134;p23"/>
          <p:cNvSpPr txBox="1">
            <a:spLocks noGrp="1"/>
          </p:cNvSpPr>
          <p:nvPr>
            <p:ph type="body" idx="1"/>
          </p:nvPr>
        </p:nvSpPr>
        <p:spPr>
          <a:xfrm>
            <a:off x="457200" y="1183005"/>
            <a:ext cx="8229600" cy="33948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700"/>
              <a:buFont typeface="Public Sans"/>
              <a:buNone/>
              <a:defRPr>
                <a:latin typeface="Public Sans"/>
                <a:ea typeface="Public Sans"/>
                <a:cs typeface="Public Sans"/>
                <a:sym typeface="Public Sans"/>
              </a:defRPr>
            </a:lvl1pPr>
            <a:lvl2pPr marL="914400" lvl="1" indent="-228600" algn="l">
              <a:lnSpc>
                <a:spcPct val="100000"/>
              </a:lnSpc>
              <a:spcBef>
                <a:spcPts val="0"/>
              </a:spcBef>
              <a:spcAft>
                <a:spcPts val="0"/>
              </a:spcAft>
              <a:buSzPts val="700"/>
              <a:buFont typeface="Public Sans"/>
              <a:buNone/>
              <a:defRPr>
                <a:latin typeface="Public Sans"/>
                <a:ea typeface="Public Sans"/>
                <a:cs typeface="Public Sans"/>
                <a:sym typeface="Public Sans"/>
              </a:defRPr>
            </a:lvl2pPr>
            <a:lvl3pPr marL="1371600" lvl="2" indent="-228600" algn="l">
              <a:lnSpc>
                <a:spcPct val="100000"/>
              </a:lnSpc>
              <a:spcBef>
                <a:spcPts val="0"/>
              </a:spcBef>
              <a:spcAft>
                <a:spcPts val="0"/>
              </a:spcAft>
              <a:buSzPts val="700"/>
              <a:buFont typeface="Public Sans"/>
              <a:buNone/>
              <a:defRPr>
                <a:latin typeface="Public Sans"/>
                <a:ea typeface="Public Sans"/>
                <a:cs typeface="Public Sans"/>
                <a:sym typeface="Public Sans"/>
              </a:defRPr>
            </a:lvl3pPr>
            <a:lvl4pPr marL="1828800" lvl="3" indent="-228600" algn="l">
              <a:lnSpc>
                <a:spcPct val="100000"/>
              </a:lnSpc>
              <a:spcBef>
                <a:spcPts val="0"/>
              </a:spcBef>
              <a:spcAft>
                <a:spcPts val="0"/>
              </a:spcAft>
              <a:buSzPts val="700"/>
              <a:buFont typeface="Public Sans"/>
              <a:buNone/>
              <a:defRPr>
                <a:latin typeface="Public Sans"/>
                <a:ea typeface="Public Sans"/>
                <a:cs typeface="Public Sans"/>
                <a:sym typeface="Public Sans"/>
              </a:defRPr>
            </a:lvl4pPr>
            <a:lvl5pPr marL="2286000" lvl="4" indent="-228600" algn="l">
              <a:lnSpc>
                <a:spcPct val="100000"/>
              </a:lnSpc>
              <a:spcBef>
                <a:spcPts val="0"/>
              </a:spcBef>
              <a:spcAft>
                <a:spcPts val="0"/>
              </a:spcAft>
              <a:buSzPts val="700"/>
              <a:buFont typeface="Public Sans"/>
              <a:buNone/>
              <a:defRPr>
                <a:latin typeface="Public Sans"/>
                <a:ea typeface="Public Sans"/>
                <a:cs typeface="Public Sans"/>
                <a:sym typeface="Public Sans"/>
              </a:defRPr>
            </a:lvl5pPr>
            <a:lvl6pPr marL="2743200" lvl="5" indent="-228600" algn="l">
              <a:lnSpc>
                <a:spcPct val="100000"/>
              </a:lnSpc>
              <a:spcBef>
                <a:spcPts val="0"/>
              </a:spcBef>
              <a:spcAft>
                <a:spcPts val="0"/>
              </a:spcAft>
              <a:buSzPts val="700"/>
              <a:buFont typeface="Public Sans"/>
              <a:buNone/>
              <a:defRPr>
                <a:latin typeface="Public Sans"/>
                <a:ea typeface="Public Sans"/>
                <a:cs typeface="Public Sans"/>
                <a:sym typeface="Public Sans"/>
              </a:defRPr>
            </a:lvl6pPr>
            <a:lvl7pPr marL="3200400" lvl="6" indent="-228600" algn="l">
              <a:lnSpc>
                <a:spcPct val="100000"/>
              </a:lnSpc>
              <a:spcBef>
                <a:spcPts val="0"/>
              </a:spcBef>
              <a:spcAft>
                <a:spcPts val="0"/>
              </a:spcAft>
              <a:buSzPts val="700"/>
              <a:buFont typeface="Public Sans"/>
              <a:buNone/>
              <a:defRPr>
                <a:latin typeface="Public Sans"/>
                <a:ea typeface="Public Sans"/>
                <a:cs typeface="Public Sans"/>
                <a:sym typeface="Public Sans"/>
              </a:defRPr>
            </a:lvl7pPr>
            <a:lvl8pPr marL="3657600" lvl="7" indent="-228600" algn="l">
              <a:lnSpc>
                <a:spcPct val="100000"/>
              </a:lnSpc>
              <a:spcBef>
                <a:spcPts val="0"/>
              </a:spcBef>
              <a:spcAft>
                <a:spcPts val="0"/>
              </a:spcAft>
              <a:buSzPts val="700"/>
              <a:buFont typeface="Public Sans"/>
              <a:buNone/>
              <a:defRPr>
                <a:latin typeface="Public Sans"/>
                <a:ea typeface="Public Sans"/>
                <a:cs typeface="Public Sans"/>
                <a:sym typeface="Public Sans"/>
              </a:defRPr>
            </a:lvl8pPr>
            <a:lvl9pPr marL="4114800" lvl="8" indent="-228600" algn="l">
              <a:lnSpc>
                <a:spcPct val="100000"/>
              </a:lnSpc>
              <a:spcBef>
                <a:spcPts val="0"/>
              </a:spcBef>
              <a:spcAft>
                <a:spcPts val="0"/>
              </a:spcAft>
              <a:buSzPts val="700"/>
              <a:buFont typeface="Public Sans"/>
              <a:buNone/>
              <a:defRPr>
                <a:latin typeface="Public Sans"/>
                <a:ea typeface="Public Sans"/>
                <a:cs typeface="Public Sans"/>
                <a:sym typeface="Public Sans"/>
              </a:defRPr>
            </a:lvl9pPr>
          </a:lstStyle>
          <a:p>
            <a:endParaRPr/>
          </a:p>
        </p:txBody>
      </p:sp>
      <p:sp>
        <p:nvSpPr>
          <p:cNvPr id="135" name="Google Shape;135;p23"/>
          <p:cNvSpPr txBox="1">
            <a:spLocks noGrp="1"/>
          </p:cNvSpPr>
          <p:nvPr>
            <p:ph type="ftr" idx="11"/>
          </p:nvPr>
        </p:nvSpPr>
        <p:spPr>
          <a:xfrm>
            <a:off x="4613849" y="4884359"/>
            <a:ext cx="698400" cy="91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Font typeface="Public Sans"/>
              <a:buNone/>
              <a:defRPr sz="500" i="0">
                <a:solidFill>
                  <a:srgbClr val="8A8A8C"/>
                </a:solidFill>
                <a:latin typeface="Public Sans"/>
                <a:ea typeface="Public Sans"/>
                <a:cs typeface="Public Sans"/>
                <a:sym typeface="Public Sans"/>
              </a:defRPr>
            </a:lvl1pPr>
            <a:lvl2pPr lvl="1" algn="l">
              <a:lnSpc>
                <a:spcPct val="100000"/>
              </a:lnSpc>
              <a:spcBef>
                <a:spcPts val="0"/>
              </a:spcBef>
              <a:spcAft>
                <a:spcPts val="0"/>
              </a:spcAft>
              <a:buSzPts val="700"/>
              <a:buFont typeface="Public Sans"/>
              <a:buNone/>
              <a:defRPr sz="700">
                <a:latin typeface="Public Sans"/>
                <a:ea typeface="Public Sans"/>
                <a:cs typeface="Public Sans"/>
                <a:sym typeface="Public Sans"/>
              </a:defRPr>
            </a:lvl2pPr>
            <a:lvl3pPr lvl="2" algn="l">
              <a:lnSpc>
                <a:spcPct val="100000"/>
              </a:lnSpc>
              <a:spcBef>
                <a:spcPts val="0"/>
              </a:spcBef>
              <a:spcAft>
                <a:spcPts val="0"/>
              </a:spcAft>
              <a:buSzPts val="700"/>
              <a:buFont typeface="Public Sans"/>
              <a:buNone/>
              <a:defRPr sz="700">
                <a:latin typeface="Public Sans"/>
                <a:ea typeface="Public Sans"/>
                <a:cs typeface="Public Sans"/>
                <a:sym typeface="Public Sans"/>
              </a:defRPr>
            </a:lvl3pPr>
            <a:lvl4pPr lvl="3" algn="l">
              <a:lnSpc>
                <a:spcPct val="100000"/>
              </a:lnSpc>
              <a:spcBef>
                <a:spcPts val="0"/>
              </a:spcBef>
              <a:spcAft>
                <a:spcPts val="0"/>
              </a:spcAft>
              <a:buSzPts val="700"/>
              <a:buFont typeface="Public Sans"/>
              <a:buNone/>
              <a:defRPr sz="700">
                <a:latin typeface="Public Sans"/>
                <a:ea typeface="Public Sans"/>
                <a:cs typeface="Public Sans"/>
                <a:sym typeface="Public Sans"/>
              </a:defRPr>
            </a:lvl4pPr>
            <a:lvl5pPr lvl="4" algn="l">
              <a:lnSpc>
                <a:spcPct val="100000"/>
              </a:lnSpc>
              <a:spcBef>
                <a:spcPts val="0"/>
              </a:spcBef>
              <a:spcAft>
                <a:spcPts val="0"/>
              </a:spcAft>
              <a:buSzPts val="700"/>
              <a:buFont typeface="Public Sans"/>
              <a:buNone/>
              <a:defRPr sz="700">
                <a:latin typeface="Public Sans"/>
                <a:ea typeface="Public Sans"/>
                <a:cs typeface="Public Sans"/>
                <a:sym typeface="Public Sans"/>
              </a:defRPr>
            </a:lvl5pPr>
            <a:lvl6pPr lvl="5" algn="l">
              <a:lnSpc>
                <a:spcPct val="100000"/>
              </a:lnSpc>
              <a:spcBef>
                <a:spcPts val="0"/>
              </a:spcBef>
              <a:spcAft>
                <a:spcPts val="0"/>
              </a:spcAft>
              <a:buSzPts val="700"/>
              <a:buFont typeface="Public Sans"/>
              <a:buNone/>
              <a:defRPr sz="700">
                <a:latin typeface="Public Sans"/>
                <a:ea typeface="Public Sans"/>
                <a:cs typeface="Public Sans"/>
                <a:sym typeface="Public Sans"/>
              </a:defRPr>
            </a:lvl6pPr>
            <a:lvl7pPr lvl="6" algn="l">
              <a:lnSpc>
                <a:spcPct val="100000"/>
              </a:lnSpc>
              <a:spcBef>
                <a:spcPts val="0"/>
              </a:spcBef>
              <a:spcAft>
                <a:spcPts val="0"/>
              </a:spcAft>
              <a:buSzPts val="700"/>
              <a:buFont typeface="Public Sans"/>
              <a:buNone/>
              <a:defRPr sz="700">
                <a:latin typeface="Public Sans"/>
                <a:ea typeface="Public Sans"/>
                <a:cs typeface="Public Sans"/>
                <a:sym typeface="Public Sans"/>
              </a:defRPr>
            </a:lvl7pPr>
            <a:lvl8pPr lvl="7" algn="l">
              <a:lnSpc>
                <a:spcPct val="100000"/>
              </a:lnSpc>
              <a:spcBef>
                <a:spcPts val="0"/>
              </a:spcBef>
              <a:spcAft>
                <a:spcPts val="0"/>
              </a:spcAft>
              <a:buSzPts val="700"/>
              <a:buFont typeface="Public Sans"/>
              <a:buNone/>
              <a:defRPr sz="700">
                <a:latin typeface="Public Sans"/>
                <a:ea typeface="Public Sans"/>
                <a:cs typeface="Public Sans"/>
                <a:sym typeface="Public Sans"/>
              </a:defRPr>
            </a:lvl8pPr>
            <a:lvl9pPr lvl="8" algn="l">
              <a:lnSpc>
                <a:spcPct val="100000"/>
              </a:lnSpc>
              <a:spcBef>
                <a:spcPts val="0"/>
              </a:spcBef>
              <a:spcAft>
                <a:spcPts val="0"/>
              </a:spcAft>
              <a:buSzPts val="700"/>
              <a:buFont typeface="Public Sans"/>
              <a:buNone/>
              <a:defRPr sz="700">
                <a:latin typeface="Public Sans"/>
                <a:ea typeface="Public Sans"/>
                <a:cs typeface="Public Sans"/>
                <a:sym typeface="Public Sans"/>
              </a:defRPr>
            </a:lvl9pPr>
          </a:lstStyle>
          <a:p>
            <a:endParaRPr/>
          </a:p>
        </p:txBody>
      </p:sp>
      <p:sp>
        <p:nvSpPr>
          <p:cNvPr id="136" name="Google Shape;136;p23"/>
          <p:cNvSpPr txBox="1">
            <a:spLocks noGrp="1"/>
          </p:cNvSpPr>
          <p:nvPr>
            <p:ph type="dt" idx="10"/>
          </p:nvPr>
        </p:nvSpPr>
        <p:spPr>
          <a:xfrm>
            <a:off x="1292005" y="4884359"/>
            <a:ext cx="465600" cy="91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Font typeface="Public Sans"/>
              <a:buNone/>
              <a:defRPr sz="500" i="0">
                <a:solidFill>
                  <a:srgbClr val="8A8A8C"/>
                </a:solidFill>
                <a:latin typeface="Public Sans"/>
                <a:ea typeface="Public Sans"/>
                <a:cs typeface="Public Sans"/>
                <a:sym typeface="Public Sans"/>
              </a:defRPr>
            </a:lvl1pPr>
            <a:lvl2pPr lvl="1" algn="l">
              <a:lnSpc>
                <a:spcPct val="100000"/>
              </a:lnSpc>
              <a:spcBef>
                <a:spcPts val="0"/>
              </a:spcBef>
              <a:spcAft>
                <a:spcPts val="0"/>
              </a:spcAft>
              <a:buSzPts val="700"/>
              <a:buFont typeface="Public Sans"/>
              <a:buNone/>
              <a:defRPr sz="700">
                <a:latin typeface="Public Sans"/>
                <a:ea typeface="Public Sans"/>
                <a:cs typeface="Public Sans"/>
                <a:sym typeface="Public Sans"/>
              </a:defRPr>
            </a:lvl2pPr>
            <a:lvl3pPr lvl="2" algn="l">
              <a:lnSpc>
                <a:spcPct val="100000"/>
              </a:lnSpc>
              <a:spcBef>
                <a:spcPts val="0"/>
              </a:spcBef>
              <a:spcAft>
                <a:spcPts val="0"/>
              </a:spcAft>
              <a:buSzPts val="700"/>
              <a:buFont typeface="Public Sans"/>
              <a:buNone/>
              <a:defRPr sz="700">
                <a:latin typeface="Public Sans"/>
                <a:ea typeface="Public Sans"/>
                <a:cs typeface="Public Sans"/>
                <a:sym typeface="Public Sans"/>
              </a:defRPr>
            </a:lvl3pPr>
            <a:lvl4pPr lvl="3" algn="l">
              <a:lnSpc>
                <a:spcPct val="100000"/>
              </a:lnSpc>
              <a:spcBef>
                <a:spcPts val="0"/>
              </a:spcBef>
              <a:spcAft>
                <a:spcPts val="0"/>
              </a:spcAft>
              <a:buSzPts val="700"/>
              <a:buFont typeface="Public Sans"/>
              <a:buNone/>
              <a:defRPr sz="700">
                <a:latin typeface="Public Sans"/>
                <a:ea typeface="Public Sans"/>
                <a:cs typeface="Public Sans"/>
                <a:sym typeface="Public Sans"/>
              </a:defRPr>
            </a:lvl4pPr>
            <a:lvl5pPr lvl="4" algn="l">
              <a:lnSpc>
                <a:spcPct val="100000"/>
              </a:lnSpc>
              <a:spcBef>
                <a:spcPts val="0"/>
              </a:spcBef>
              <a:spcAft>
                <a:spcPts val="0"/>
              </a:spcAft>
              <a:buSzPts val="700"/>
              <a:buFont typeface="Public Sans"/>
              <a:buNone/>
              <a:defRPr sz="700">
                <a:latin typeface="Public Sans"/>
                <a:ea typeface="Public Sans"/>
                <a:cs typeface="Public Sans"/>
                <a:sym typeface="Public Sans"/>
              </a:defRPr>
            </a:lvl5pPr>
            <a:lvl6pPr lvl="5" algn="l">
              <a:lnSpc>
                <a:spcPct val="100000"/>
              </a:lnSpc>
              <a:spcBef>
                <a:spcPts val="0"/>
              </a:spcBef>
              <a:spcAft>
                <a:spcPts val="0"/>
              </a:spcAft>
              <a:buSzPts val="700"/>
              <a:buFont typeface="Public Sans"/>
              <a:buNone/>
              <a:defRPr sz="700">
                <a:latin typeface="Public Sans"/>
                <a:ea typeface="Public Sans"/>
                <a:cs typeface="Public Sans"/>
                <a:sym typeface="Public Sans"/>
              </a:defRPr>
            </a:lvl6pPr>
            <a:lvl7pPr lvl="6" algn="l">
              <a:lnSpc>
                <a:spcPct val="100000"/>
              </a:lnSpc>
              <a:spcBef>
                <a:spcPts val="0"/>
              </a:spcBef>
              <a:spcAft>
                <a:spcPts val="0"/>
              </a:spcAft>
              <a:buSzPts val="700"/>
              <a:buFont typeface="Public Sans"/>
              <a:buNone/>
              <a:defRPr sz="700">
                <a:latin typeface="Public Sans"/>
                <a:ea typeface="Public Sans"/>
                <a:cs typeface="Public Sans"/>
                <a:sym typeface="Public Sans"/>
              </a:defRPr>
            </a:lvl7pPr>
            <a:lvl8pPr lvl="7" algn="l">
              <a:lnSpc>
                <a:spcPct val="100000"/>
              </a:lnSpc>
              <a:spcBef>
                <a:spcPts val="0"/>
              </a:spcBef>
              <a:spcAft>
                <a:spcPts val="0"/>
              </a:spcAft>
              <a:buSzPts val="700"/>
              <a:buFont typeface="Public Sans"/>
              <a:buNone/>
              <a:defRPr sz="700">
                <a:latin typeface="Public Sans"/>
                <a:ea typeface="Public Sans"/>
                <a:cs typeface="Public Sans"/>
                <a:sym typeface="Public Sans"/>
              </a:defRPr>
            </a:lvl8pPr>
            <a:lvl9pPr lvl="8" algn="l">
              <a:lnSpc>
                <a:spcPct val="100000"/>
              </a:lnSpc>
              <a:spcBef>
                <a:spcPts val="0"/>
              </a:spcBef>
              <a:spcAft>
                <a:spcPts val="0"/>
              </a:spcAft>
              <a:buSzPts val="700"/>
              <a:buFont typeface="Public Sans"/>
              <a:buNone/>
              <a:defRPr sz="700">
                <a:latin typeface="Public Sans"/>
                <a:ea typeface="Public Sans"/>
                <a:cs typeface="Public Sans"/>
                <a:sym typeface="Public Sans"/>
              </a:defRPr>
            </a:lvl9pPr>
          </a:lstStyle>
          <a:p>
            <a:endParaRPr/>
          </a:p>
        </p:txBody>
      </p:sp>
      <p:sp>
        <p:nvSpPr>
          <p:cNvPr id="137" name="Google Shape;137;p23"/>
          <p:cNvSpPr txBox="1">
            <a:spLocks noGrp="1"/>
          </p:cNvSpPr>
          <p:nvPr>
            <p:ph type="sldNum" idx="12"/>
          </p:nvPr>
        </p:nvSpPr>
        <p:spPr>
          <a:xfrm>
            <a:off x="8870392" y="4884359"/>
            <a:ext cx="106200" cy="77100"/>
          </a:xfrm>
          <a:prstGeom prst="rect">
            <a:avLst/>
          </a:prstGeom>
          <a:noFill/>
          <a:ln>
            <a:noFill/>
          </a:ln>
        </p:spPr>
        <p:txBody>
          <a:bodyPr spcFirstLastPara="1" wrap="square" lIns="0" tIns="0" rIns="0" bIns="0" anchor="t" anchorCtr="0">
            <a:spAutoFit/>
          </a:bodyPr>
          <a:lstStyle>
            <a:lvl1pPr marL="25400" marR="0" lvl="0"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1pPr>
            <a:lvl2pPr marL="25400" marR="0" lvl="1"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2pPr>
            <a:lvl3pPr marL="25400" marR="0" lvl="2"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3pPr>
            <a:lvl4pPr marL="25400" marR="0" lvl="3"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4pPr>
            <a:lvl5pPr marL="25400" marR="0" lvl="4"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5pPr>
            <a:lvl6pPr marL="25400" marR="0" lvl="5"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6pPr>
            <a:lvl7pPr marL="25400" marR="0" lvl="6"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7pPr>
            <a:lvl8pPr marL="25400" marR="0" lvl="7"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8pPr>
            <a:lvl9pPr marL="25400" marR="0" lvl="8"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138"/>
        <p:cNvGrpSpPr/>
        <p:nvPr/>
      </p:nvGrpSpPr>
      <p:grpSpPr>
        <a:xfrm>
          <a:off x="0" y="0"/>
          <a:ext cx="0" cy="0"/>
          <a:chOff x="0" y="0"/>
          <a:chExt cx="0" cy="0"/>
        </a:xfrm>
      </p:grpSpPr>
      <p:sp>
        <p:nvSpPr>
          <p:cNvPr id="139" name="Google Shape;139;p24"/>
          <p:cNvSpPr txBox="1">
            <a:spLocks noGrp="1"/>
          </p:cNvSpPr>
          <p:nvPr>
            <p:ph type="ftr" idx="11"/>
          </p:nvPr>
        </p:nvSpPr>
        <p:spPr>
          <a:xfrm>
            <a:off x="4613849" y="4884359"/>
            <a:ext cx="698400" cy="91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Font typeface="Public Sans"/>
              <a:buNone/>
              <a:defRPr sz="500" i="0">
                <a:solidFill>
                  <a:srgbClr val="8A8A8C"/>
                </a:solidFill>
                <a:latin typeface="Public Sans"/>
                <a:ea typeface="Public Sans"/>
                <a:cs typeface="Public Sans"/>
                <a:sym typeface="Public Sans"/>
              </a:defRPr>
            </a:lvl1pPr>
            <a:lvl2pPr lvl="1" algn="l">
              <a:lnSpc>
                <a:spcPct val="100000"/>
              </a:lnSpc>
              <a:spcBef>
                <a:spcPts val="0"/>
              </a:spcBef>
              <a:spcAft>
                <a:spcPts val="0"/>
              </a:spcAft>
              <a:buSzPts val="700"/>
              <a:buFont typeface="Public Sans"/>
              <a:buNone/>
              <a:defRPr sz="700">
                <a:latin typeface="Public Sans"/>
                <a:ea typeface="Public Sans"/>
                <a:cs typeface="Public Sans"/>
                <a:sym typeface="Public Sans"/>
              </a:defRPr>
            </a:lvl2pPr>
            <a:lvl3pPr lvl="2" algn="l">
              <a:lnSpc>
                <a:spcPct val="100000"/>
              </a:lnSpc>
              <a:spcBef>
                <a:spcPts val="0"/>
              </a:spcBef>
              <a:spcAft>
                <a:spcPts val="0"/>
              </a:spcAft>
              <a:buSzPts val="700"/>
              <a:buFont typeface="Public Sans"/>
              <a:buNone/>
              <a:defRPr sz="700">
                <a:latin typeface="Public Sans"/>
                <a:ea typeface="Public Sans"/>
                <a:cs typeface="Public Sans"/>
                <a:sym typeface="Public Sans"/>
              </a:defRPr>
            </a:lvl3pPr>
            <a:lvl4pPr lvl="3" algn="l">
              <a:lnSpc>
                <a:spcPct val="100000"/>
              </a:lnSpc>
              <a:spcBef>
                <a:spcPts val="0"/>
              </a:spcBef>
              <a:spcAft>
                <a:spcPts val="0"/>
              </a:spcAft>
              <a:buSzPts val="700"/>
              <a:buFont typeface="Public Sans"/>
              <a:buNone/>
              <a:defRPr sz="700">
                <a:latin typeface="Public Sans"/>
                <a:ea typeface="Public Sans"/>
                <a:cs typeface="Public Sans"/>
                <a:sym typeface="Public Sans"/>
              </a:defRPr>
            </a:lvl4pPr>
            <a:lvl5pPr lvl="4" algn="l">
              <a:lnSpc>
                <a:spcPct val="100000"/>
              </a:lnSpc>
              <a:spcBef>
                <a:spcPts val="0"/>
              </a:spcBef>
              <a:spcAft>
                <a:spcPts val="0"/>
              </a:spcAft>
              <a:buSzPts val="700"/>
              <a:buFont typeface="Public Sans"/>
              <a:buNone/>
              <a:defRPr sz="700">
                <a:latin typeface="Public Sans"/>
                <a:ea typeface="Public Sans"/>
                <a:cs typeface="Public Sans"/>
                <a:sym typeface="Public Sans"/>
              </a:defRPr>
            </a:lvl5pPr>
            <a:lvl6pPr lvl="5" algn="l">
              <a:lnSpc>
                <a:spcPct val="100000"/>
              </a:lnSpc>
              <a:spcBef>
                <a:spcPts val="0"/>
              </a:spcBef>
              <a:spcAft>
                <a:spcPts val="0"/>
              </a:spcAft>
              <a:buSzPts val="700"/>
              <a:buFont typeface="Public Sans"/>
              <a:buNone/>
              <a:defRPr sz="700">
                <a:latin typeface="Public Sans"/>
                <a:ea typeface="Public Sans"/>
                <a:cs typeface="Public Sans"/>
                <a:sym typeface="Public Sans"/>
              </a:defRPr>
            </a:lvl6pPr>
            <a:lvl7pPr lvl="6" algn="l">
              <a:lnSpc>
                <a:spcPct val="100000"/>
              </a:lnSpc>
              <a:spcBef>
                <a:spcPts val="0"/>
              </a:spcBef>
              <a:spcAft>
                <a:spcPts val="0"/>
              </a:spcAft>
              <a:buSzPts val="700"/>
              <a:buFont typeface="Public Sans"/>
              <a:buNone/>
              <a:defRPr sz="700">
                <a:latin typeface="Public Sans"/>
                <a:ea typeface="Public Sans"/>
                <a:cs typeface="Public Sans"/>
                <a:sym typeface="Public Sans"/>
              </a:defRPr>
            </a:lvl7pPr>
            <a:lvl8pPr lvl="7" algn="l">
              <a:lnSpc>
                <a:spcPct val="100000"/>
              </a:lnSpc>
              <a:spcBef>
                <a:spcPts val="0"/>
              </a:spcBef>
              <a:spcAft>
                <a:spcPts val="0"/>
              </a:spcAft>
              <a:buSzPts val="700"/>
              <a:buFont typeface="Public Sans"/>
              <a:buNone/>
              <a:defRPr sz="700">
                <a:latin typeface="Public Sans"/>
                <a:ea typeface="Public Sans"/>
                <a:cs typeface="Public Sans"/>
                <a:sym typeface="Public Sans"/>
              </a:defRPr>
            </a:lvl8pPr>
            <a:lvl9pPr lvl="8" algn="l">
              <a:lnSpc>
                <a:spcPct val="100000"/>
              </a:lnSpc>
              <a:spcBef>
                <a:spcPts val="0"/>
              </a:spcBef>
              <a:spcAft>
                <a:spcPts val="0"/>
              </a:spcAft>
              <a:buSzPts val="700"/>
              <a:buFont typeface="Public Sans"/>
              <a:buNone/>
              <a:defRPr sz="700">
                <a:latin typeface="Public Sans"/>
                <a:ea typeface="Public Sans"/>
                <a:cs typeface="Public Sans"/>
                <a:sym typeface="Public Sans"/>
              </a:defRPr>
            </a:lvl9pPr>
          </a:lstStyle>
          <a:p>
            <a:endParaRPr/>
          </a:p>
        </p:txBody>
      </p:sp>
      <p:sp>
        <p:nvSpPr>
          <p:cNvPr id="140" name="Google Shape;140;p24"/>
          <p:cNvSpPr txBox="1">
            <a:spLocks noGrp="1"/>
          </p:cNvSpPr>
          <p:nvPr>
            <p:ph type="dt" idx="10"/>
          </p:nvPr>
        </p:nvSpPr>
        <p:spPr>
          <a:xfrm>
            <a:off x="1292005" y="4884359"/>
            <a:ext cx="465600" cy="91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700"/>
              <a:buFont typeface="Public Sans"/>
              <a:buNone/>
              <a:defRPr sz="500" i="0">
                <a:solidFill>
                  <a:srgbClr val="8A8A8C"/>
                </a:solidFill>
                <a:latin typeface="Public Sans"/>
                <a:ea typeface="Public Sans"/>
                <a:cs typeface="Public Sans"/>
                <a:sym typeface="Public Sans"/>
              </a:defRPr>
            </a:lvl1pPr>
            <a:lvl2pPr lvl="1" algn="l">
              <a:lnSpc>
                <a:spcPct val="100000"/>
              </a:lnSpc>
              <a:spcBef>
                <a:spcPts val="0"/>
              </a:spcBef>
              <a:spcAft>
                <a:spcPts val="0"/>
              </a:spcAft>
              <a:buSzPts val="700"/>
              <a:buFont typeface="Public Sans"/>
              <a:buNone/>
              <a:defRPr sz="700">
                <a:latin typeface="Public Sans"/>
                <a:ea typeface="Public Sans"/>
                <a:cs typeface="Public Sans"/>
                <a:sym typeface="Public Sans"/>
              </a:defRPr>
            </a:lvl2pPr>
            <a:lvl3pPr lvl="2" algn="l">
              <a:lnSpc>
                <a:spcPct val="100000"/>
              </a:lnSpc>
              <a:spcBef>
                <a:spcPts val="0"/>
              </a:spcBef>
              <a:spcAft>
                <a:spcPts val="0"/>
              </a:spcAft>
              <a:buSzPts val="700"/>
              <a:buFont typeface="Public Sans"/>
              <a:buNone/>
              <a:defRPr sz="700">
                <a:latin typeface="Public Sans"/>
                <a:ea typeface="Public Sans"/>
                <a:cs typeface="Public Sans"/>
                <a:sym typeface="Public Sans"/>
              </a:defRPr>
            </a:lvl3pPr>
            <a:lvl4pPr lvl="3" algn="l">
              <a:lnSpc>
                <a:spcPct val="100000"/>
              </a:lnSpc>
              <a:spcBef>
                <a:spcPts val="0"/>
              </a:spcBef>
              <a:spcAft>
                <a:spcPts val="0"/>
              </a:spcAft>
              <a:buSzPts val="700"/>
              <a:buFont typeface="Public Sans"/>
              <a:buNone/>
              <a:defRPr sz="700">
                <a:latin typeface="Public Sans"/>
                <a:ea typeface="Public Sans"/>
                <a:cs typeface="Public Sans"/>
                <a:sym typeface="Public Sans"/>
              </a:defRPr>
            </a:lvl4pPr>
            <a:lvl5pPr lvl="4" algn="l">
              <a:lnSpc>
                <a:spcPct val="100000"/>
              </a:lnSpc>
              <a:spcBef>
                <a:spcPts val="0"/>
              </a:spcBef>
              <a:spcAft>
                <a:spcPts val="0"/>
              </a:spcAft>
              <a:buSzPts val="700"/>
              <a:buFont typeface="Public Sans"/>
              <a:buNone/>
              <a:defRPr sz="700">
                <a:latin typeface="Public Sans"/>
                <a:ea typeface="Public Sans"/>
                <a:cs typeface="Public Sans"/>
                <a:sym typeface="Public Sans"/>
              </a:defRPr>
            </a:lvl5pPr>
            <a:lvl6pPr lvl="5" algn="l">
              <a:lnSpc>
                <a:spcPct val="100000"/>
              </a:lnSpc>
              <a:spcBef>
                <a:spcPts val="0"/>
              </a:spcBef>
              <a:spcAft>
                <a:spcPts val="0"/>
              </a:spcAft>
              <a:buSzPts val="700"/>
              <a:buFont typeface="Public Sans"/>
              <a:buNone/>
              <a:defRPr sz="700">
                <a:latin typeface="Public Sans"/>
                <a:ea typeface="Public Sans"/>
                <a:cs typeface="Public Sans"/>
                <a:sym typeface="Public Sans"/>
              </a:defRPr>
            </a:lvl6pPr>
            <a:lvl7pPr lvl="6" algn="l">
              <a:lnSpc>
                <a:spcPct val="100000"/>
              </a:lnSpc>
              <a:spcBef>
                <a:spcPts val="0"/>
              </a:spcBef>
              <a:spcAft>
                <a:spcPts val="0"/>
              </a:spcAft>
              <a:buSzPts val="700"/>
              <a:buFont typeface="Public Sans"/>
              <a:buNone/>
              <a:defRPr sz="700">
                <a:latin typeface="Public Sans"/>
                <a:ea typeface="Public Sans"/>
                <a:cs typeface="Public Sans"/>
                <a:sym typeface="Public Sans"/>
              </a:defRPr>
            </a:lvl7pPr>
            <a:lvl8pPr lvl="7" algn="l">
              <a:lnSpc>
                <a:spcPct val="100000"/>
              </a:lnSpc>
              <a:spcBef>
                <a:spcPts val="0"/>
              </a:spcBef>
              <a:spcAft>
                <a:spcPts val="0"/>
              </a:spcAft>
              <a:buSzPts val="700"/>
              <a:buFont typeface="Public Sans"/>
              <a:buNone/>
              <a:defRPr sz="700">
                <a:latin typeface="Public Sans"/>
                <a:ea typeface="Public Sans"/>
                <a:cs typeface="Public Sans"/>
                <a:sym typeface="Public Sans"/>
              </a:defRPr>
            </a:lvl8pPr>
            <a:lvl9pPr lvl="8" algn="l">
              <a:lnSpc>
                <a:spcPct val="100000"/>
              </a:lnSpc>
              <a:spcBef>
                <a:spcPts val="0"/>
              </a:spcBef>
              <a:spcAft>
                <a:spcPts val="0"/>
              </a:spcAft>
              <a:buSzPts val="700"/>
              <a:buFont typeface="Public Sans"/>
              <a:buNone/>
              <a:defRPr sz="700">
                <a:latin typeface="Public Sans"/>
                <a:ea typeface="Public Sans"/>
                <a:cs typeface="Public Sans"/>
                <a:sym typeface="Public Sans"/>
              </a:defRPr>
            </a:lvl9pPr>
          </a:lstStyle>
          <a:p>
            <a:endParaRPr/>
          </a:p>
        </p:txBody>
      </p:sp>
      <p:sp>
        <p:nvSpPr>
          <p:cNvPr id="141" name="Google Shape;141;p24"/>
          <p:cNvSpPr txBox="1">
            <a:spLocks noGrp="1"/>
          </p:cNvSpPr>
          <p:nvPr>
            <p:ph type="sldNum" idx="12"/>
          </p:nvPr>
        </p:nvSpPr>
        <p:spPr>
          <a:xfrm>
            <a:off x="8870392" y="4884359"/>
            <a:ext cx="106200" cy="77100"/>
          </a:xfrm>
          <a:prstGeom prst="rect">
            <a:avLst/>
          </a:prstGeom>
          <a:noFill/>
          <a:ln>
            <a:noFill/>
          </a:ln>
        </p:spPr>
        <p:txBody>
          <a:bodyPr spcFirstLastPara="1" wrap="square" lIns="0" tIns="0" rIns="0" bIns="0" anchor="t" anchorCtr="0">
            <a:spAutoFit/>
          </a:bodyPr>
          <a:lstStyle>
            <a:lvl1pPr marL="25400" marR="0" lvl="0"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1pPr>
            <a:lvl2pPr marL="25400" marR="0" lvl="1"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2pPr>
            <a:lvl3pPr marL="25400" marR="0" lvl="2"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3pPr>
            <a:lvl4pPr marL="25400" marR="0" lvl="3"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4pPr>
            <a:lvl5pPr marL="25400" marR="0" lvl="4"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5pPr>
            <a:lvl6pPr marL="25400" marR="0" lvl="5"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6pPr>
            <a:lvl7pPr marL="25400" marR="0" lvl="6"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7pPr>
            <a:lvl8pPr marL="25400" marR="0" lvl="7"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8pPr>
            <a:lvl9pPr marL="25400" marR="0" lvl="8" indent="0" algn="l">
              <a:lnSpc>
                <a:spcPct val="100000"/>
              </a:lnSpc>
              <a:spcBef>
                <a:spcPts val="0"/>
              </a:spcBef>
              <a:spcAft>
                <a:spcPts val="0"/>
              </a:spcAft>
              <a:buClr>
                <a:srgbClr val="000000"/>
              </a:buClr>
              <a:buSzPts val="500"/>
              <a:buFont typeface="Arial"/>
              <a:buNone/>
              <a:defRPr sz="500" i="0" u="none" strike="noStrike" cap="none">
                <a:solidFill>
                  <a:srgbClr val="8A8A8C"/>
                </a:solidFill>
                <a:latin typeface="Public Sans"/>
                <a:ea typeface="Public Sans"/>
                <a:cs typeface="Public Sans"/>
                <a:sym typeface="Public Sans"/>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with 2 Column Body Copy 5">
  <p:cSld name="SECTION_TITLE_AND_DESCRIPTION_1_1_1_5">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763575" y="857250"/>
            <a:ext cx="3046800" cy="17145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4" name="Google Shape;144;p25"/>
          <p:cNvSpPr txBox="1">
            <a:spLocks noGrp="1"/>
          </p:cNvSpPr>
          <p:nvPr>
            <p:ph type="sldNum" idx="12"/>
          </p:nvPr>
        </p:nvSpPr>
        <p:spPr>
          <a:xfrm>
            <a:off x="8595500" y="4781275"/>
            <a:ext cx="381000" cy="233700"/>
          </a:xfrm>
          <a:prstGeom prst="rect">
            <a:avLst/>
          </a:prstGeom>
        </p:spPr>
        <p:txBody>
          <a:bodyPr spcFirstLastPara="1" wrap="square" lIns="45725" tIns="45725" rIns="45725" bIns="45725" anchor="b" anchorCtr="0">
            <a:noAutofit/>
          </a:bodyPr>
          <a:lstStyle>
            <a:lvl1pPr lvl="0">
              <a:buNone/>
              <a:defRPr sz="700"/>
            </a:lvl1pPr>
            <a:lvl2pPr lvl="1">
              <a:buNone/>
              <a:defRPr sz="700"/>
            </a:lvl2pPr>
            <a:lvl3pPr lvl="2">
              <a:buNone/>
              <a:defRPr sz="700"/>
            </a:lvl3pPr>
            <a:lvl4pPr lvl="3">
              <a:buNone/>
              <a:defRPr sz="700"/>
            </a:lvl4pPr>
            <a:lvl5pPr lvl="4">
              <a:buNone/>
              <a:defRPr sz="700"/>
            </a:lvl5pPr>
            <a:lvl6pPr lvl="5">
              <a:buNone/>
              <a:defRPr sz="700"/>
            </a:lvl6pPr>
            <a:lvl7pPr lvl="6">
              <a:buNone/>
              <a:defRPr sz="700"/>
            </a:lvl7pPr>
            <a:lvl8pPr lvl="7">
              <a:buNone/>
              <a:defRPr sz="700"/>
            </a:lvl8pPr>
            <a:lvl9pPr lvl="8">
              <a:buNone/>
              <a:defRPr sz="700"/>
            </a:lvl9pPr>
          </a:lstStyle>
          <a:p>
            <a:pPr marL="0" lvl="0" indent="0" algn="r" rtl="0">
              <a:spcBef>
                <a:spcPts val="0"/>
              </a:spcBef>
              <a:spcAft>
                <a:spcPts val="0"/>
              </a:spcAft>
              <a:buNone/>
            </a:pPr>
            <a:fld id="{00000000-1234-1234-1234-123412341234}" type="slidenum">
              <a:rPr lang="en"/>
              <a:t>‹#›</a:t>
            </a:fld>
            <a:endParaRPr/>
          </a:p>
        </p:txBody>
      </p:sp>
      <p:sp>
        <p:nvSpPr>
          <p:cNvPr id="145" name="Google Shape;145;p25"/>
          <p:cNvSpPr txBox="1">
            <a:spLocks noGrp="1"/>
          </p:cNvSpPr>
          <p:nvPr>
            <p:ph type="body" idx="1"/>
          </p:nvPr>
        </p:nvSpPr>
        <p:spPr>
          <a:xfrm>
            <a:off x="762988" y="2571750"/>
            <a:ext cx="2286000" cy="1962000"/>
          </a:xfrm>
          <a:prstGeom prst="rect">
            <a:avLst/>
          </a:prstGeom>
        </p:spPr>
        <p:txBody>
          <a:bodyPr spcFirstLastPara="1" wrap="square" lIns="0" tIns="0" rIns="0" bIns="0" anchor="t" anchorCtr="0">
            <a:noAutofit/>
          </a:bodyPr>
          <a:lstStyle>
            <a:lvl1pPr marL="457200" lvl="0" indent="-285750">
              <a:spcBef>
                <a:spcPts val="0"/>
              </a:spcBef>
              <a:spcAft>
                <a:spcPts val="0"/>
              </a:spcAft>
              <a:buSzPts val="900"/>
              <a:buChar char="●"/>
              <a:defRPr/>
            </a:lvl1pPr>
            <a:lvl2pPr marL="914400" lvl="1" indent="-273050">
              <a:spcBef>
                <a:spcPts val="0"/>
              </a:spcBef>
              <a:spcAft>
                <a:spcPts val="0"/>
              </a:spcAft>
              <a:buSzPts val="700"/>
              <a:buChar char="○"/>
              <a:defRPr/>
            </a:lvl2pPr>
            <a:lvl3pPr marL="1371600" lvl="2" indent="-260350">
              <a:spcBef>
                <a:spcPts val="0"/>
              </a:spcBef>
              <a:spcAft>
                <a:spcPts val="0"/>
              </a:spcAft>
              <a:buSzPts val="500"/>
              <a:buChar char="■"/>
              <a:defRPr/>
            </a:lvl3pPr>
            <a:lvl4pPr marL="1828800" lvl="3" indent="-260350">
              <a:spcBef>
                <a:spcPts val="0"/>
              </a:spcBef>
              <a:spcAft>
                <a:spcPts val="0"/>
              </a:spcAft>
              <a:buSzPts val="500"/>
              <a:buChar char="●"/>
              <a:defRPr/>
            </a:lvl4pPr>
            <a:lvl5pPr marL="2286000" lvl="4" indent="-260350">
              <a:spcBef>
                <a:spcPts val="0"/>
              </a:spcBef>
              <a:spcAft>
                <a:spcPts val="0"/>
              </a:spcAft>
              <a:buSzPts val="500"/>
              <a:buChar char="○"/>
              <a:defRPr/>
            </a:lvl5pPr>
            <a:lvl6pPr marL="2743200" lvl="5" indent="-260350">
              <a:spcBef>
                <a:spcPts val="0"/>
              </a:spcBef>
              <a:spcAft>
                <a:spcPts val="0"/>
              </a:spcAft>
              <a:buSzPts val="500"/>
              <a:buChar char="■"/>
              <a:defRPr/>
            </a:lvl6pPr>
            <a:lvl7pPr marL="3200400" lvl="6" indent="-260350">
              <a:spcBef>
                <a:spcPts val="0"/>
              </a:spcBef>
              <a:spcAft>
                <a:spcPts val="0"/>
              </a:spcAft>
              <a:buSzPts val="500"/>
              <a:buChar char="●"/>
              <a:defRPr/>
            </a:lvl7pPr>
            <a:lvl8pPr marL="3657600" lvl="7" indent="-260350">
              <a:spcBef>
                <a:spcPts val="0"/>
              </a:spcBef>
              <a:spcAft>
                <a:spcPts val="0"/>
              </a:spcAft>
              <a:buSzPts val="500"/>
              <a:buChar char="○"/>
              <a:defRPr/>
            </a:lvl8pPr>
            <a:lvl9pPr marL="4114800" lvl="8" indent="-260350">
              <a:spcBef>
                <a:spcPts val="0"/>
              </a:spcBef>
              <a:spcAft>
                <a:spcPts val="0"/>
              </a:spcAft>
              <a:buSzPts val="500"/>
              <a:buChar char="■"/>
              <a:defRPr/>
            </a:lvl9pPr>
          </a:lstStyle>
          <a:p>
            <a:endParaRPr/>
          </a:p>
        </p:txBody>
      </p:sp>
      <p:sp>
        <p:nvSpPr>
          <p:cNvPr id="146" name="Google Shape;146;p25"/>
          <p:cNvSpPr txBox="1">
            <a:spLocks noGrp="1"/>
          </p:cNvSpPr>
          <p:nvPr>
            <p:ph type="body" idx="2"/>
          </p:nvPr>
        </p:nvSpPr>
        <p:spPr>
          <a:xfrm>
            <a:off x="3048988" y="2571750"/>
            <a:ext cx="2286000" cy="1962000"/>
          </a:xfrm>
          <a:prstGeom prst="rect">
            <a:avLst/>
          </a:prstGeom>
        </p:spPr>
        <p:txBody>
          <a:bodyPr spcFirstLastPara="1" wrap="square" lIns="0" tIns="0" rIns="0" bIns="0" anchor="t" anchorCtr="0">
            <a:noAutofit/>
          </a:bodyPr>
          <a:lstStyle>
            <a:lvl1pPr marL="457200" lvl="0" indent="-285750">
              <a:spcBef>
                <a:spcPts val="0"/>
              </a:spcBef>
              <a:spcAft>
                <a:spcPts val="0"/>
              </a:spcAft>
              <a:buSzPts val="900"/>
              <a:buChar char="●"/>
              <a:defRPr/>
            </a:lvl1pPr>
            <a:lvl2pPr marL="914400" lvl="1" indent="-273050">
              <a:spcBef>
                <a:spcPts val="0"/>
              </a:spcBef>
              <a:spcAft>
                <a:spcPts val="0"/>
              </a:spcAft>
              <a:buSzPts val="700"/>
              <a:buChar char="○"/>
              <a:defRPr/>
            </a:lvl2pPr>
            <a:lvl3pPr marL="1371600" lvl="2" indent="-260350">
              <a:spcBef>
                <a:spcPts val="0"/>
              </a:spcBef>
              <a:spcAft>
                <a:spcPts val="0"/>
              </a:spcAft>
              <a:buSzPts val="500"/>
              <a:buChar char="■"/>
              <a:defRPr/>
            </a:lvl3pPr>
            <a:lvl4pPr marL="1828800" lvl="3" indent="-260350">
              <a:spcBef>
                <a:spcPts val="0"/>
              </a:spcBef>
              <a:spcAft>
                <a:spcPts val="0"/>
              </a:spcAft>
              <a:buSzPts val="500"/>
              <a:buChar char="●"/>
              <a:defRPr/>
            </a:lvl4pPr>
            <a:lvl5pPr marL="2286000" lvl="4" indent="-260350">
              <a:spcBef>
                <a:spcPts val="0"/>
              </a:spcBef>
              <a:spcAft>
                <a:spcPts val="0"/>
              </a:spcAft>
              <a:buSzPts val="500"/>
              <a:buChar char="○"/>
              <a:defRPr/>
            </a:lvl5pPr>
            <a:lvl6pPr marL="2743200" lvl="5" indent="-260350">
              <a:spcBef>
                <a:spcPts val="0"/>
              </a:spcBef>
              <a:spcAft>
                <a:spcPts val="0"/>
              </a:spcAft>
              <a:buSzPts val="500"/>
              <a:buChar char="■"/>
              <a:defRPr/>
            </a:lvl6pPr>
            <a:lvl7pPr marL="3200400" lvl="6" indent="-260350">
              <a:spcBef>
                <a:spcPts val="0"/>
              </a:spcBef>
              <a:spcAft>
                <a:spcPts val="0"/>
              </a:spcAft>
              <a:buSzPts val="500"/>
              <a:buChar char="●"/>
              <a:defRPr/>
            </a:lvl7pPr>
            <a:lvl8pPr marL="3657600" lvl="7" indent="-260350">
              <a:spcBef>
                <a:spcPts val="0"/>
              </a:spcBef>
              <a:spcAft>
                <a:spcPts val="0"/>
              </a:spcAft>
              <a:buSzPts val="500"/>
              <a:buChar char="○"/>
              <a:defRPr/>
            </a:lvl8pPr>
            <a:lvl9pPr marL="4114800" lvl="8" indent="-260350">
              <a:spcBef>
                <a:spcPts val="0"/>
              </a:spcBef>
              <a:spcAft>
                <a:spcPts val="0"/>
              </a:spcAft>
              <a:buSzPts val="500"/>
              <a:buChar char="■"/>
              <a:defRPr/>
            </a:lvl9pPr>
          </a:lstStyle>
          <a:p>
            <a:endParaRPr/>
          </a:p>
        </p:txBody>
      </p:sp>
      <p:sp>
        <p:nvSpPr>
          <p:cNvPr id="147" name="Google Shape;147;p25"/>
          <p:cNvSpPr txBox="1">
            <a:spLocks noGrp="1"/>
          </p:cNvSpPr>
          <p:nvPr>
            <p:ph type="subTitle" idx="3"/>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Black 1 1">
  <p:cSld name="TITLE_AND_BODY_3_2_1">
    <p:spTree>
      <p:nvGrpSpPr>
        <p:cNvPr id="1" name="Shape 148"/>
        <p:cNvGrpSpPr/>
        <p:nvPr/>
      </p:nvGrpSpPr>
      <p:grpSpPr>
        <a:xfrm>
          <a:off x="0" y="0"/>
          <a:ext cx="0" cy="0"/>
          <a:chOff x="0" y="0"/>
          <a:chExt cx="0" cy="0"/>
        </a:xfrm>
      </p:grpSpPr>
      <p:sp>
        <p:nvSpPr>
          <p:cNvPr id="149" name="Google Shape;149;p26"/>
          <p:cNvSpPr txBox="1">
            <a:spLocks noGrp="1"/>
          </p:cNvSpPr>
          <p:nvPr>
            <p:ph type="sldNum" idx="12"/>
          </p:nvPr>
        </p:nvSpPr>
        <p:spPr>
          <a:xfrm>
            <a:off x="1853879" y="2709862"/>
            <a:ext cx="97500" cy="114300"/>
          </a:xfrm>
          <a:prstGeom prst="rect">
            <a:avLst/>
          </a:prstGeom>
          <a:noFill/>
          <a:ln>
            <a:noFill/>
          </a:ln>
        </p:spPr>
        <p:txBody>
          <a:bodyPr spcFirstLastPara="1" wrap="square" lIns="14300" tIns="14300" rIns="14300" bIns="14300" anchor="b" anchorCtr="0">
            <a:noAutofit/>
          </a:bodyPr>
          <a:lstStyle>
            <a:lvl1pPr marL="0" marR="0" lvl="0"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1pPr>
            <a:lvl2pPr marL="0" marR="0" lvl="1"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2pPr>
            <a:lvl3pPr marL="0" marR="0" lvl="2"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3pPr>
            <a:lvl4pPr marL="0" marR="0" lvl="3"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4pPr>
            <a:lvl5pPr marL="0" marR="0" lvl="4"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5pPr>
            <a:lvl6pPr marL="0" marR="0" lvl="5"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6pPr>
            <a:lvl7pPr marL="0" marR="0" lvl="6"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7pPr>
            <a:lvl8pPr marL="0" marR="0" lvl="7"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8pPr>
            <a:lvl9pPr marL="0" marR="0" lvl="8" indent="0" algn="ctr">
              <a:lnSpc>
                <a:spcPct val="100000"/>
              </a:lnSpc>
              <a:spcBef>
                <a:spcPts val="0"/>
              </a:spcBef>
              <a:spcAft>
                <a:spcPts val="0"/>
              </a:spcAft>
              <a:buClr>
                <a:srgbClr val="000000"/>
              </a:buClr>
              <a:buSzPts val="500"/>
              <a:buFont typeface="Arial"/>
              <a:buNone/>
              <a:defRPr sz="500">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latin typeface="Public Sans Light"/>
              <a:ea typeface="Public Sans Light"/>
              <a:cs typeface="Public Sans Light"/>
              <a:sym typeface="Public Sans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 Image">
  <p:cSld name="Text + Image">
    <p:bg>
      <p:bgPr>
        <a:solidFill>
          <a:srgbClr val="B5D5E7"/>
        </a:solidFill>
        <a:effectLst/>
      </p:bgPr>
    </p:bg>
    <p:spTree>
      <p:nvGrpSpPr>
        <p:cNvPr id="1" name="Shape 150"/>
        <p:cNvGrpSpPr/>
        <p:nvPr/>
      </p:nvGrpSpPr>
      <p:grpSpPr>
        <a:xfrm>
          <a:off x="0" y="0"/>
          <a:ext cx="0" cy="0"/>
          <a:chOff x="0" y="0"/>
          <a:chExt cx="0" cy="0"/>
        </a:xfrm>
      </p:grpSpPr>
      <p:sp>
        <p:nvSpPr>
          <p:cNvPr id="151" name="Google Shape;151;p27"/>
          <p:cNvSpPr>
            <a:spLocks noGrp="1"/>
          </p:cNvSpPr>
          <p:nvPr>
            <p:ph type="pic" idx="2"/>
          </p:nvPr>
        </p:nvSpPr>
        <p:spPr>
          <a:xfrm>
            <a:off x="0" y="7697"/>
            <a:ext cx="9144000" cy="5143500"/>
          </a:xfrm>
          <a:prstGeom prst="rect">
            <a:avLst/>
          </a:prstGeom>
          <a:noFill/>
          <a:ln>
            <a:noFill/>
          </a:ln>
        </p:spPr>
      </p:sp>
      <p:sp>
        <p:nvSpPr>
          <p:cNvPr id="152" name="Google Shape;152;p27"/>
          <p:cNvSpPr txBox="1">
            <a:spLocks noGrp="1"/>
          </p:cNvSpPr>
          <p:nvPr>
            <p:ph type="title"/>
          </p:nvPr>
        </p:nvSpPr>
        <p:spPr>
          <a:xfrm>
            <a:off x="421756" y="1264038"/>
            <a:ext cx="8300400" cy="1233600"/>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SzPts val="4800"/>
              <a:buNone/>
              <a:defRPr sz="3200" b="1" i="0">
                <a:solidFill>
                  <a:srgbClr val="2F416A"/>
                </a:solidFill>
                <a:latin typeface="Public Sans"/>
                <a:ea typeface="Public Sans"/>
                <a:cs typeface="Public Sans"/>
                <a:sym typeface="Public Sans"/>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153" name="Google Shape;153;p27"/>
          <p:cNvSpPr txBox="1">
            <a:spLocks noGrp="1"/>
          </p:cNvSpPr>
          <p:nvPr>
            <p:ph type="body" idx="1"/>
          </p:nvPr>
        </p:nvSpPr>
        <p:spPr>
          <a:xfrm>
            <a:off x="421756" y="2812574"/>
            <a:ext cx="8300400" cy="672000"/>
          </a:xfrm>
          <a:prstGeom prst="rect">
            <a:avLst/>
          </a:prstGeom>
          <a:noFill/>
          <a:ln>
            <a:noFill/>
          </a:ln>
        </p:spPr>
        <p:txBody>
          <a:bodyPr spcFirstLastPara="1" wrap="square" lIns="34275" tIns="34275" rIns="34275" bIns="34275" anchor="t" anchorCtr="0">
            <a:noAutofit/>
          </a:bodyPr>
          <a:lstStyle>
            <a:lvl1pPr marL="457200" lvl="0" indent="-228600" algn="ctr">
              <a:lnSpc>
                <a:spcPct val="115000"/>
              </a:lnSpc>
              <a:spcBef>
                <a:spcPts val="0"/>
              </a:spcBef>
              <a:spcAft>
                <a:spcPts val="0"/>
              </a:spcAft>
              <a:buSzPts val="1800"/>
              <a:buFont typeface="Public Sans"/>
              <a:buNone/>
              <a:defRPr sz="1800" b="0" i="0">
                <a:solidFill>
                  <a:srgbClr val="2F416A"/>
                </a:solidFill>
                <a:latin typeface="Public Sans"/>
                <a:ea typeface="Public Sans"/>
                <a:cs typeface="Public Sans"/>
                <a:sym typeface="Public Sans"/>
              </a:defRPr>
            </a:lvl1pPr>
            <a:lvl2pPr marL="914400" lvl="1" indent="-228600" algn="l">
              <a:lnSpc>
                <a:spcPct val="115000"/>
              </a:lnSpc>
              <a:spcBef>
                <a:spcPts val="600"/>
              </a:spcBef>
              <a:spcAft>
                <a:spcPts val="0"/>
              </a:spcAft>
              <a:buSzPts val="1200"/>
              <a:buFont typeface="Arial"/>
              <a:buNone/>
              <a:defRPr sz="1200">
                <a:latin typeface="Arial"/>
                <a:ea typeface="Arial"/>
                <a:cs typeface="Arial"/>
                <a:sym typeface="Arial"/>
              </a:defRPr>
            </a:lvl2pPr>
            <a:lvl3pPr marL="1371600" lvl="2" indent="-228600" algn="l">
              <a:lnSpc>
                <a:spcPct val="115000"/>
              </a:lnSpc>
              <a:spcBef>
                <a:spcPts val="0"/>
              </a:spcBef>
              <a:spcAft>
                <a:spcPts val="0"/>
              </a:spcAft>
              <a:buSzPts val="1200"/>
              <a:buFont typeface="Arial"/>
              <a:buNone/>
              <a:defRPr sz="1200">
                <a:latin typeface="Arial"/>
                <a:ea typeface="Arial"/>
                <a:cs typeface="Arial"/>
                <a:sym typeface="Arial"/>
              </a:defRPr>
            </a:lvl3pPr>
            <a:lvl4pPr marL="1828800" lvl="3" indent="-228600" algn="l">
              <a:lnSpc>
                <a:spcPct val="115000"/>
              </a:lnSpc>
              <a:spcBef>
                <a:spcPts val="0"/>
              </a:spcBef>
              <a:spcAft>
                <a:spcPts val="0"/>
              </a:spcAft>
              <a:buSzPts val="1200"/>
              <a:buFont typeface="Arial"/>
              <a:buNone/>
              <a:defRPr sz="1200">
                <a:latin typeface="Arial"/>
                <a:ea typeface="Arial"/>
                <a:cs typeface="Arial"/>
                <a:sym typeface="Arial"/>
              </a:defRPr>
            </a:lvl4pPr>
            <a:lvl5pPr marL="2286000" lvl="4" indent="-228600" algn="l">
              <a:lnSpc>
                <a:spcPct val="115000"/>
              </a:lnSpc>
              <a:spcBef>
                <a:spcPts val="0"/>
              </a:spcBef>
              <a:spcAft>
                <a:spcPts val="0"/>
              </a:spcAft>
              <a:buSzPts val="1200"/>
              <a:buFont typeface="Arial"/>
              <a:buNone/>
              <a:defRPr sz="1200">
                <a:latin typeface="Arial"/>
                <a:ea typeface="Arial"/>
                <a:cs typeface="Arial"/>
                <a:sym typeface="Arial"/>
              </a:defRPr>
            </a:lvl5pPr>
            <a:lvl6pPr marL="2743200" lvl="5" indent="-292100" algn="l">
              <a:lnSpc>
                <a:spcPct val="115000"/>
              </a:lnSpc>
              <a:spcBef>
                <a:spcPts val="0"/>
              </a:spcBef>
              <a:spcAft>
                <a:spcPts val="0"/>
              </a:spcAft>
              <a:buSzPts val="1000"/>
              <a:buChar char="■"/>
              <a:defRPr/>
            </a:lvl6pPr>
            <a:lvl7pPr marL="3200400" lvl="6" indent="-292100" algn="l">
              <a:lnSpc>
                <a:spcPct val="115000"/>
              </a:lnSpc>
              <a:spcBef>
                <a:spcPts val="0"/>
              </a:spcBef>
              <a:spcAft>
                <a:spcPts val="0"/>
              </a:spcAft>
              <a:buSzPts val="1000"/>
              <a:buChar char="●"/>
              <a:defRPr/>
            </a:lvl7pPr>
            <a:lvl8pPr marL="3657600" lvl="7" indent="-292100" algn="l">
              <a:lnSpc>
                <a:spcPct val="115000"/>
              </a:lnSpc>
              <a:spcBef>
                <a:spcPts val="0"/>
              </a:spcBef>
              <a:spcAft>
                <a:spcPts val="0"/>
              </a:spcAft>
              <a:buSzPts val="1000"/>
              <a:buChar char="○"/>
              <a:defRPr/>
            </a:lvl8pPr>
            <a:lvl9pPr marL="4114800" lvl="8" indent="-292100" algn="l">
              <a:lnSpc>
                <a:spcPct val="115000"/>
              </a:lnSpc>
              <a:spcBef>
                <a:spcPts val="0"/>
              </a:spcBef>
              <a:spcAft>
                <a:spcPts val="0"/>
              </a:spcAft>
              <a:buSzPts val="1000"/>
              <a:buChar char="■"/>
              <a:defRPr/>
            </a:lvl9pPr>
          </a:lstStyle>
          <a:p>
            <a:endParaRPr/>
          </a:p>
        </p:txBody>
      </p:sp>
      <p:sp>
        <p:nvSpPr>
          <p:cNvPr id="154" name="Google Shape;154;p27"/>
          <p:cNvSpPr txBox="1">
            <a:spLocks noGrp="1"/>
          </p:cNvSpPr>
          <p:nvPr>
            <p:ph type="sldNum" idx="12"/>
          </p:nvPr>
        </p:nvSpPr>
        <p:spPr>
          <a:xfrm>
            <a:off x="415310" y="4702266"/>
            <a:ext cx="208500" cy="77100"/>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202C4E"/>
                </a:solidFill>
                <a:latin typeface="Public Sans"/>
                <a:ea typeface="Public Sans"/>
                <a:cs typeface="Public Sans"/>
                <a:sym typeface="Public Sans"/>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202C4E"/>
                </a:solidFill>
                <a:latin typeface="Public Sans"/>
                <a:ea typeface="Public Sans"/>
                <a:cs typeface="Public Sans"/>
                <a:sym typeface="Public Sans"/>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202C4E"/>
                </a:solidFill>
                <a:latin typeface="Public Sans"/>
                <a:ea typeface="Public Sans"/>
                <a:cs typeface="Public Sans"/>
                <a:sym typeface="Public Sans"/>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202C4E"/>
                </a:solidFill>
                <a:latin typeface="Public Sans"/>
                <a:ea typeface="Public Sans"/>
                <a:cs typeface="Public Sans"/>
                <a:sym typeface="Public Sans"/>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202C4E"/>
                </a:solidFill>
                <a:latin typeface="Public Sans"/>
                <a:ea typeface="Public Sans"/>
                <a:cs typeface="Public Sans"/>
                <a:sym typeface="Public Sans"/>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202C4E"/>
                </a:solidFill>
                <a:latin typeface="Public Sans"/>
                <a:ea typeface="Public Sans"/>
                <a:cs typeface="Public Sans"/>
                <a:sym typeface="Public Sans"/>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202C4E"/>
                </a:solidFill>
                <a:latin typeface="Public Sans"/>
                <a:ea typeface="Public Sans"/>
                <a:cs typeface="Public Sans"/>
                <a:sym typeface="Public Sans"/>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202C4E"/>
                </a:solidFill>
                <a:latin typeface="Public Sans"/>
                <a:ea typeface="Public Sans"/>
                <a:cs typeface="Public Sans"/>
                <a:sym typeface="Public Sans"/>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202C4E"/>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1_Text + Image 2">
  <p:cSld name="1_Text + Image 2">
    <p:bg>
      <p:bgPr>
        <a:solidFill>
          <a:srgbClr val="424242"/>
        </a:solidFill>
        <a:effectLst/>
      </p:bgPr>
    </p:bg>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421756" y="317500"/>
            <a:ext cx="8300400" cy="635100"/>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SzPts val="4800"/>
              <a:buNone/>
              <a:defRPr sz="3200" b="0" i="0">
                <a:solidFill>
                  <a:schemeClr val="lt1"/>
                </a:solidFill>
                <a:latin typeface="Public Sans"/>
                <a:ea typeface="Public Sans"/>
                <a:cs typeface="Public Sans"/>
                <a:sym typeface="Public Sans"/>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a:endParaRPr/>
          </a:p>
        </p:txBody>
      </p:sp>
      <p:sp>
        <p:nvSpPr>
          <p:cNvPr id="157" name="Google Shape;157;p28"/>
          <p:cNvSpPr txBox="1">
            <a:spLocks noGrp="1"/>
          </p:cNvSpPr>
          <p:nvPr>
            <p:ph type="body" idx="1"/>
          </p:nvPr>
        </p:nvSpPr>
        <p:spPr>
          <a:xfrm>
            <a:off x="421756" y="952500"/>
            <a:ext cx="8300400" cy="672000"/>
          </a:xfrm>
          <a:prstGeom prst="rect">
            <a:avLst/>
          </a:prstGeom>
          <a:noFill/>
          <a:ln>
            <a:noFill/>
          </a:ln>
        </p:spPr>
        <p:txBody>
          <a:bodyPr spcFirstLastPara="1" wrap="square" lIns="34275" tIns="34275" rIns="34275" bIns="34275" anchor="t" anchorCtr="0">
            <a:noAutofit/>
          </a:bodyPr>
          <a:lstStyle>
            <a:lvl1pPr marL="457200" lvl="0" indent="-228600" algn="ctr">
              <a:lnSpc>
                <a:spcPct val="115000"/>
              </a:lnSpc>
              <a:spcBef>
                <a:spcPts val="0"/>
              </a:spcBef>
              <a:spcAft>
                <a:spcPts val="0"/>
              </a:spcAft>
              <a:buSzPts val="1800"/>
              <a:buFont typeface="Public Sans"/>
              <a:buNone/>
              <a:defRPr sz="1800" b="0" i="0">
                <a:solidFill>
                  <a:schemeClr val="lt1"/>
                </a:solidFill>
                <a:latin typeface="Public Sans"/>
                <a:ea typeface="Public Sans"/>
                <a:cs typeface="Public Sans"/>
                <a:sym typeface="Public Sans"/>
              </a:defRPr>
            </a:lvl1pPr>
            <a:lvl2pPr marL="914400" lvl="1" indent="-228600" algn="l">
              <a:lnSpc>
                <a:spcPct val="115000"/>
              </a:lnSpc>
              <a:spcBef>
                <a:spcPts val="600"/>
              </a:spcBef>
              <a:spcAft>
                <a:spcPts val="0"/>
              </a:spcAft>
              <a:buSzPts val="1200"/>
              <a:buFont typeface="Arial"/>
              <a:buNone/>
              <a:defRPr sz="1200">
                <a:latin typeface="Arial"/>
                <a:ea typeface="Arial"/>
                <a:cs typeface="Arial"/>
                <a:sym typeface="Arial"/>
              </a:defRPr>
            </a:lvl2pPr>
            <a:lvl3pPr marL="1371600" lvl="2" indent="-228600" algn="l">
              <a:lnSpc>
                <a:spcPct val="115000"/>
              </a:lnSpc>
              <a:spcBef>
                <a:spcPts val="0"/>
              </a:spcBef>
              <a:spcAft>
                <a:spcPts val="0"/>
              </a:spcAft>
              <a:buSzPts val="1200"/>
              <a:buFont typeface="Arial"/>
              <a:buNone/>
              <a:defRPr sz="1200">
                <a:latin typeface="Arial"/>
                <a:ea typeface="Arial"/>
                <a:cs typeface="Arial"/>
                <a:sym typeface="Arial"/>
              </a:defRPr>
            </a:lvl3pPr>
            <a:lvl4pPr marL="1828800" lvl="3" indent="-228600" algn="l">
              <a:lnSpc>
                <a:spcPct val="115000"/>
              </a:lnSpc>
              <a:spcBef>
                <a:spcPts val="0"/>
              </a:spcBef>
              <a:spcAft>
                <a:spcPts val="0"/>
              </a:spcAft>
              <a:buSzPts val="1200"/>
              <a:buFont typeface="Arial"/>
              <a:buNone/>
              <a:defRPr sz="1200">
                <a:latin typeface="Arial"/>
                <a:ea typeface="Arial"/>
                <a:cs typeface="Arial"/>
                <a:sym typeface="Arial"/>
              </a:defRPr>
            </a:lvl4pPr>
            <a:lvl5pPr marL="2286000" lvl="4" indent="-228600" algn="l">
              <a:lnSpc>
                <a:spcPct val="115000"/>
              </a:lnSpc>
              <a:spcBef>
                <a:spcPts val="0"/>
              </a:spcBef>
              <a:spcAft>
                <a:spcPts val="0"/>
              </a:spcAft>
              <a:buSzPts val="1200"/>
              <a:buFont typeface="Arial"/>
              <a:buNone/>
              <a:defRPr sz="1200">
                <a:latin typeface="Arial"/>
                <a:ea typeface="Arial"/>
                <a:cs typeface="Arial"/>
                <a:sym typeface="Arial"/>
              </a:defRPr>
            </a:lvl5pPr>
            <a:lvl6pPr marL="2743200" lvl="5" indent="-292100" algn="l">
              <a:lnSpc>
                <a:spcPct val="115000"/>
              </a:lnSpc>
              <a:spcBef>
                <a:spcPts val="0"/>
              </a:spcBef>
              <a:spcAft>
                <a:spcPts val="0"/>
              </a:spcAft>
              <a:buSzPts val="1000"/>
              <a:buChar char="■"/>
              <a:defRPr/>
            </a:lvl6pPr>
            <a:lvl7pPr marL="3200400" lvl="6" indent="-292100" algn="l">
              <a:lnSpc>
                <a:spcPct val="115000"/>
              </a:lnSpc>
              <a:spcBef>
                <a:spcPts val="0"/>
              </a:spcBef>
              <a:spcAft>
                <a:spcPts val="0"/>
              </a:spcAft>
              <a:buSzPts val="1000"/>
              <a:buChar char="●"/>
              <a:defRPr/>
            </a:lvl7pPr>
            <a:lvl8pPr marL="3657600" lvl="7" indent="-292100" algn="l">
              <a:lnSpc>
                <a:spcPct val="115000"/>
              </a:lnSpc>
              <a:spcBef>
                <a:spcPts val="0"/>
              </a:spcBef>
              <a:spcAft>
                <a:spcPts val="0"/>
              </a:spcAft>
              <a:buSzPts val="1000"/>
              <a:buChar char="○"/>
              <a:defRPr/>
            </a:lvl8pPr>
            <a:lvl9pPr marL="4114800" lvl="8" indent="-292100" algn="l">
              <a:lnSpc>
                <a:spcPct val="115000"/>
              </a:lnSpc>
              <a:spcBef>
                <a:spcPts val="0"/>
              </a:spcBef>
              <a:spcAft>
                <a:spcPts val="0"/>
              </a:spcAft>
              <a:buSzPts val="1000"/>
              <a:buChar char="■"/>
              <a:defRPr/>
            </a:lvl9pPr>
          </a:lstStyle>
          <a:p>
            <a:endParaRPr/>
          </a:p>
        </p:txBody>
      </p:sp>
      <p:sp>
        <p:nvSpPr>
          <p:cNvPr id="158" name="Google Shape;158;p28"/>
          <p:cNvSpPr txBox="1">
            <a:spLocks noGrp="1"/>
          </p:cNvSpPr>
          <p:nvPr>
            <p:ph type="sldNum" idx="12"/>
          </p:nvPr>
        </p:nvSpPr>
        <p:spPr>
          <a:xfrm>
            <a:off x="8722244" y="4702266"/>
            <a:ext cx="208500" cy="77100"/>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D6EBF2"/>
                </a:solidFill>
                <a:latin typeface="Public Sans"/>
                <a:ea typeface="Public Sans"/>
                <a:cs typeface="Public Sans"/>
                <a:sym typeface="Public Sans"/>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D6EBF2"/>
                </a:solidFill>
                <a:latin typeface="Public Sans"/>
                <a:ea typeface="Public Sans"/>
                <a:cs typeface="Public Sans"/>
                <a:sym typeface="Public Sans"/>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D6EBF2"/>
                </a:solidFill>
                <a:latin typeface="Public Sans"/>
                <a:ea typeface="Public Sans"/>
                <a:cs typeface="Public Sans"/>
                <a:sym typeface="Public Sans"/>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D6EBF2"/>
                </a:solidFill>
                <a:latin typeface="Public Sans"/>
                <a:ea typeface="Public Sans"/>
                <a:cs typeface="Public Sans"/>
                <a:sym typeface="Public Sans"/>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D6EBF2"/>
                </a:solidFill>
                <a:latin typeface="Public Sans"/>
                <a:ea typeface="Public Sans"/>
                <a:cs typeface="Public Sans"/>
                <a:sym typeface="Public Sans"/>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D6EBF2"/>
                </a:solidFill>
                <a:latin typeface="Public Sans"/>
                <a:ea typeface="Public Sans"/>
                <a:cs typeface="Public Sans"/>
                <a:sym typeface="Public Sans"/>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D6EBF2"/>
                </a:solidFill>
                <a:latin typeface="Public Sans"/>
                <a:ea typeface="Public Sans"/>
                <a:cs typeface="Public Sans"/>
                <a:sym typeface="Public Sans"/>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D6EBF2"/>
                </a:solidFill>
                <a:latin typeface="Public Sans"/>
                <a:ea typeface="Public Sans"/>
                <a:cs typeface="Public Sans"/>
                <a:sym typeface="Public Sans"/>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D6EBF2"/>
                </a:solidFill>
                <a:latin typeface="Public Sans"/>
                <a:ea typeface="Public Sans"/>
                <a:cs typeface="Public Sans"/>
                <a:sym typeface="Public Sans"/>
              </a:defRPr>
            </a:lvl9pPr>
          </a:lstStyle>
          <a:p>
            <a:pPr marL="0" lvl="0" indent="0" algn="r" rtl="0">
              <a:spcBef>
                <a:spcPts val="0"/>
              </a:spcBef>
              <a:spcAft>
                <a:spcPts val="0"/>
              </a:spcAft>
              <a:buNone/>
            </a:pPr>
            <a:fld id="{00000000-1234-1234-1234-123412341234}" type="slidenum">
              <a:rPr lang="en"/>
              <a:t>‹#›</a:t>
            </a:fld>
            <a:endParaRPr/>
          </a:p>
        </p:txBody>
      </p:sp>
      <p:grpSp>
        <p:nvGrpSpPr>
          <p:cNvPr id="159" name="Google Shape;159;p28"/>
          <p:cNvGrpSpPr/>
          <p:nvPr/>
        </p:nvGrpSpPr>
        <p:grpSpPr>
          <a:xfrm>
            <a:off x="758883" y="4865622"/>
            <a:ext cx="6993135" cy="303991"/>
            <a:chOff x="758883" y="4865622"/>
            <a:chExt cx="6993135" cy="303991"/>
          </a:xfrm>
        </p:grpSpPr>
        <p:pic>
          <p:nvPicPr>
            <p:cNvPr id="160" name="Google Shape;160;p28" descr="oura_Logo.png"/>
            <p:cNvPicPr preferRelativeResize="0"/>
            <p:nvPr/>
          </p:nvPicPr>
          <p:blipFill rotWithShape="1">
            <a:blip r:embed="rId2">
              <a:alphaModFix/>
            </a:blip>
            <a:srcRect/>
            <a:stretch/>
          </p:blipFill>
          <p:spPr>
            <a:xfrm>
              <a:off x="758883" y="4865622"/>
              <a:ext cx="371417" cy="115577"/>
            </a:xfrm>
            <a:prstGeom prst="rect">
              <a:avLst/>
            </a:prstGeom>
            <a:noFill/>
            <a:ln>
              <a:noFill/>
            </a:ln>
          </p:spPr>
        </p:pic>
        <p:sp>
          <p:nvSpPr>
            <p:cNvPr id="161" name="Google Shape;161;p28"/>
            <p:cNvSpPr txBox="1"/>
            <p:nvPr/>
          </p:nvSpPr>
          <p:spPr>
            <a:xfrm>
              <a:off x="6770718" y="4892713"/>
              <a:ext cx="981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Proprietary &amp; Confidential</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Picture with Caption">
  <p:cSld name="3_Picture with Caption">
    <p:bg>
      <p:bgPr>
        <a:solidFill>
          <a:schemeClr val="dk1"/>
        </a:solidFill>
        <a:effectLst/>
      </p:bgPr>
    </p:bg>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762000" y="535263"/>
            <a:ext cx="3448200" cy="1200300"/>
          </a:xfrm>
          <a:prstGeom prst="rect">
            <a:avLst/>
          </a:prstGeom>
          <a:noFill/>
          <a:ln>
            <a:noFill/>
          </a:ln>
        </p:spPr>
        <p:txBody>
          <a:bodyPr spcFirstLastPara="1" wrap="square" lIns="0" tIns="45700" rIns="91425" bIns="0" anchor="b" anchorCtr="0">
            <a:noAutofit/>
          </a:bodyPr>
          <a:lstStyle>
            <a:lvl1pPr lvl="0" algn="l">
              <a:lnSpc>
                <a:spcPct val="90000"/>
              </a:lnSpc>
              <a:spcBef>
                <a:spcPts val="0"/>
              </a:spcBef>
              <a:spcAft>
                <a:spcPts val="0"/>
              </a:spcAft>
              <a:buClr>
                <a:schemeClr val="lt1"/>
              </a:buClr>
              <a:buSzPts val="3000"/>
              <a:buFont typeface="Public Sans ExtraLight"/>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4" name="Google Shape;164;p29"/>
          <p:cNvSpPr txBox="1">
            <a:spLocks noGrp="1"/>
          </p:cNvSpPr>
          <p:nvPr>
            <p:ph type="body" idx="1"/>
          </p:nvPr>
        </p:nvSpPr>
        <p:spPr>
          <a:xfrm>
            <a:off x="762000" y="1887731"/>
            <a:ext cx="2301900" cy="1463400"/>
          </a:xfrm>
          <a:prstGeom prst="rect">
            <a:avLst/>
          </a:prstGeom>
          <a:noFill/>
          <a:ln>
            <a:noFill/>
          </a:ln>
        </p:spPr>
        <p:txBody>
          <a:bodyPr spcFirstLastPara="1" wrap="square" lIns="0" tIns="0" rIns="91425" bIns="45700" anchor="t" anchorCtr="0">
            <a:noAutofit/>
          </a:bodyPr>
          <a:lstStyle>
            <a:lvl1pPr marL="457200" lvl="0" indent="-228600" algn="l">
              <a:lnSpc>
                <a:spcPct val="150000"/>
              </a:lnSpc>
              <a:spcBef>
                <a:spcPts val="1000"/>
              </a:spcBef>
              <a:spcAft>
                <a:spcPts val="0"/>
              </a:spcAft>
              <a:buClr>
                <a:schemeClr val="lt1"/>
              </a:buClr>
              <a:buSzPts val="800"/>
              <a:buNone/>
              <a:defRPr sz="800" b="0" i="0">
                <a:solidFill>
                  <a:schemeClr val="lt1"/>
                </a:solidFill>
                <a:latin typeface="Public Sans ExtraLight"/>
                <a:ea typeface="Public Sans ExtraLight"/>
                <a:cs typeface="Public Sans ExtraLight"/>
                <a:sym typeface="Public Sans ExtraLigh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9"/>
          <p:cNvSpPr txBox="1">
            <a:spLocks noGrp="1"/>
          </p:cNvSpPr>
          <p:nvPr>
            <p:ph type="ftr" idx="11"/>
          </p:nvPr>
        </p:nvSpPr>
        <p:spPr>
          <a:xfrm>
            <a:off x="5430956" y="4767727"/>
            <a:ext cx="3086100" cy="272700"/>
          </a:xfrm>
          <a:prstGeom prst="rect">
            <a:avLst/>
          </a:prstGeom>
          <a:noFill/>
          <a:ln>
            <a:noFill/>
          </a:ln>
        </p:spPr>
        <p:txBody>
          <a:bodyPr spcFirstLastPara="1" wrap="square" lIns="91425" tIns="45700" rIns="0" bIns="45700" anchor="ctr" anchorCtr="0">
            <a:noAutofit/>
          </a:bodyPr>
          <a:lstStyle>
            <a:lvl1pPr lvl="0" algn="r">
              <a:spcBef>
                <a:spcPts val="0"/>
              </a:spcBef>
              <a:spcAft>
                <a:spcPts val="0"/>
              </a:spcAft>
              <a:buSzPts val="1400"/>
              <a:buNone/>
              <a:defRPr sz="1400">
                <a:solidFill>
                  <a:schemeClr val="lt1"/>
                </a:solidFill>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Helsinki Blue 2">
  <p:cSld name="MAIN_POINT_2_1_1_3">
    <p:bg>
      <p:bgPr>
        <a:solidFill>
          <a:schemeClr val="dk1"/>
        </a:solidFill>
        <a:effectLst/>
      </p:bgPr>
    </p:bg>
    <p:spTree>
      <p:nvGrpSpPr>
        <p:cNvPr id="1" name="Shape 166"/>
        <p:cNvGrpSpPr/>
        <p:nvPr/>
      </p:nvGrpSpPr>
      <p:grpSpPr>
        <a:xfrm>
          <a:off x="0" y="0"/>
          <a:ext cx="0" cy="0"/>
          <a:chOff x="0" y="0"/>
          <a:chExt cx="0" cy="0"/>
        </a:xfrm>
      </p:grpSpPr>
      <p:sp>
        <p:nvSpPr>
          <p:cNvPr id="167" name="Google Shape;167;p30"/>
          <p:cNvSpPr txBox="1">
            <a:spLocks noGrp="1"/>
          </p:cNvSpPr>
          <p:nvPr>
            <p:ph type="sldNum" idx="12"/>
          </p:nvPr>
        </p:nvSpPr>
        <p:spPr>
          <a:xfrm>
            <a:off x="8595500" y="4781275"/>
            <a:ext cx="381000" cy="234000"/>
          </a:xfrm>
          <a:prstGeom prst="rect">
            <a:avLst/>
          </a:prstGeom>
        </p:spPr>
        <p:txBody>
          <a:bodyPr spcFirstLastPara="1" wrap="square" lIns="0" tIns="0" rIns="0" bIns="0" anchor="b"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8" name="Google Shape;168;p30"/>
          <p:cNvSpPr txBox="1">
            <a:spLocks noGrp="1"/>
          </p:cNvSpPr>
          <p:nvPr>
            <p:ph type="subTitle" idx="1"/>
          </p:nvPr>
        </p:nvSpPr>
        <p:spPr>
          <a:xfrm>
            <a:off x="763275" y="2557282"/>
            <a:ext cx="2285400" cy="857700"/>
          </a:xfrm>
          <a:prstGeom prst="rect">
            <a:avLst/>
          </a:prstGeom>
        </p:spPr>
        <p:txBody>
          <a:bodyPr spcFirstLastPara="1" wrap="square" lIns="0" tIns="0" rIns="0" bIns="0" anchor="t" anchorCtr="0">
            <a:noAutofit/>
          </a:bodyPr>
          <a:lstStyle>
            <a:lvl1pPr lvl="0">
              <a:spcBef>
                <a:spcPts val="0"/>
              </a:spcBef>
              <a:spcAft>
                <a:spcPts val="0"/>
              </a:spcAft>
              <a:buClr>
                <a:srgbClr val="FFFFFF"/>
              </a:buClr>
              <a:buSzPts val="700"/>
              <a:buFont typeface="Public Sans"/>
              <a:buNone/>
              <a:defRPr>
                <a:solidFill>
                  <a:srgbClr val="FFFFFF"/>
                </a:solidFill>
                <a:latin typeface="Public Sans"/>
                <a:ea typeface="Public Sans"/>
                <a:cs typeface="Public Sans"/>
                <a:sym typeface="Public Sans"/>
              </a:defRPr>
            </a:lvl1pPr>
            <a:lvl2pPr lvl="1">
              <a:spcBef>
                <a:spcPts val="0"/>
              </a:spcBef>
              <a:spcAft>
                <a:spcPts val="0"/>
              </a:spcAft>
              <a:buSzPts val="600"/>
              <a:buFont typeface="Public Sans"/>
              <a:buNone/>
              <a:defRPr>
                <a:latin typeface="Public Sans"/>
                <a:ea typeface="Public Sans"/>
                <a:cs typeface="Public Sans"/>
                <a:sym typeface="Public Sans"/>
              </a:defRPr>
            </a:lvl2pPr>
            <a:lvl3pPr lvl="2">
              <a:spcBef>
                <a:spcPts val="0"/>
              </a:spcBef>
              <a:spcAft>
                <a:spcPts val="0"/>
              </a:spcAft>
              <a:buSzPts val="600"/>
              <a:buFont typeface="Public Sans"/>
              <a:buNone/>
              <a:defRPr>
                <a:latin typeface="Public Sans"/>
                <a:ea typeface="Public Sans"/>
                <a:cs typeface="Public Sans"/>
                <a:sym typeface="Public Sans"/>
              </a:defRPr>
            </a:lvl3pPr>
            <a:lvl4pPr lvl="3">
              <a:spcBef>
                <a:spcPts val="0"/>
              </a:spcBef>
              <a:spcAft>
                <a:spcPts val="0"/>
              </a:spcAft>
              <a:buSzPts val="600"/>
              <a:buFont typeface="Public Sans"/>
              <a:buNone/>
              <a:defRPr>
                <a:latin typeface="Public Sans"/>
                <a:ea typeface="Public Sans"/>
                <a:cs typeface="Public Sans"/>
                <a:sym typeface="Public Sans"/>
              </a:defRPr>
            </a:lvl4pPr>
            <a:lvl5pPr lvl="4">
              <a:spcBef>
                <a:spcPts val="0"/>
              </a:spcBef>
              <a:spcAft>
                <a:spcPts val="0"/>
              </a:spcAft>
              <a:buSzPts val="600"/>
              <a:buFont typeface="Public Sans"/>
              <a:buNone/>
              <a:defRPr>
                <a:latin typeface="Public Sans"/>
                <a:ea typeface="Public Sans"/>
                <a:cs typeface="Public Sans"/>
                <a:sym typeface="Public Sans"/>
              </a:defRPr>
            </a:lvl5pPr>
            <a:lvl6pPr lvl="5">
              <a:spcBef>
                <a:spcPts val="0"/>
              </a:spcBef>
              <a:spcAft>
                <a:spcPts val="0"/>
              </a:spcAft>
              <a:buSzPts val="600"/>
              <a:buFont typeface="Public Sans"/>
              <a:buNone/>
              <a:defRPr>
                <a:latin typeface="Public Sans"/>
                <a:ea typeface="Public Sans"/>
                <a:cs typeface="Public Sans"/>
                <a:sym typeface="Public Sans"/>
              </a:defRPr>
            </a:lvl6pPr>
            <a:lvl7pPr lvl="6">
              <a:spcBef>
                <a:spcPts val="0"/>
              </a:spcBef>
              <a:spcAft>
                <a:spcPts val="0"/>
              </a:spcAft>
              <a:buSzPts val="600"/>
              <a:buFont typeface="Public Sans"/>
              <a:buNone/>
              <a:defRPr>
                <a:latin typeface="Public Sans"/>
                <a:ea typeface="Public Sans"/>
                <a:cs typeface="Public Sans"/>
                <a:sym typeface="Public Sans"/>
              </a:defRPr>
            </a:lvl7pPr>
            <a:lvl8pPr lvl="7">
              <a:spcBef>
                <a:spcPts val="0"/>
              </a:spcBef>
              <a:spcAft>
                <a:spcPts val="0"/>
              </a:spcAft>
              <a:buSzPts val="600"/>
              <a:buFont typeface="Public Sans"/>
              <a:buNone/>
              <a:defRPr>
                <a:latin typeface="Public Sans"/>
                <a:ea typeface="Public Sans"/>
                <a:cs typeface="Public Sans"/>
                <a:sym typeface="Public Sans"/>
              </a:defRPr>
            </a:lvl8pPr>
            <a:lvl9pPr lvl="8">
              <a:spcBef>
                <a:spcPts val="0"/>
              </a:spcBef>
              <a:spcAft>
                <a:spcPts val="0"/>
              </a:spcAft>
              <a:buSzPts val="600"/>
              <a:buFont typeface="Public Sans"/>
              <a:buNone/>
              <a:defRPr>
                <a:latin typeface="Public Sans"/>
                <a:ea typeface="Public Sans"/>
                <a:cs typeface="Public Sans"/>
                <a:sym typeface="Public Sans"/>
              </a:defRPr>
            </a:lvl9pPr>
          </a:lstStyle>
          <a:p>
            <a:endParaRPr/>
          </a:p>
        </p:txBody>
      </p:sp>
      <p:sp>
        <p:nvSpPr>
          <p:cNvPr id="169" name="Google Shape;169;p30"/>
          <p:cNvSpPr txBox="1">
            <a:spLocks noGrp="1"/>
          </p:cNvSpPr>
          <p:nvPr>
            <p:ph type="subTitle" idx="2"/>
          </p:nvPr>
        </p:nvSpPr>
        <p:spPr>
          <a:xfrm>
            <a:off x="763575" y="0"/>
            <a:ext cx="22851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170" name="Google Shape;170;p30"/>
          <p:cNvSpPr txBox="1">
            <a:spLocks noGrp="1"/>
          </p:cNvSpPr>
          <p:nvPr>
            <p:ph type="title"/>
          </p:nvPr>
        </p:nvSpPr>
        <p:spPr>
          <a:xfrm>
            <a:off x="733463" y="741499"/>
            <a:ext cx="5198400" cy="14040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rgbClr val="FFFFFF"/>
              </a:buClr>
              <a:buSzPts val="4200"/>
              <a:buNone/>
              <a:defRPr sz="4200">
                <a:solidFill>
                  <a:srgbClr val="FFFFFF"/>
                </a:solidFill>
              </a:defRPr>
            </a:lvl1pPr>
            <a:lvl2pPr lvl="1">
              <a:spcBef>
                <a:spcPts val="0"/>
              </a:spcBef>
              <a:spcAft>
                <a:spcPts val="0"/>
              </a:spcAft>
              <a:buClr>
                <a:srgbClr val="FFFFFF"/>
              </a:buClr>
              <a:buSzPts val="4800"/>
              <a:buNone/>
              <a:defRPr sz="4800">
                <a:solidFill>
                  <a:srgbClr val="FFFFFF"/>
                </a:solidFill>
              </a:defRPr>
            </a:lvl2pPr>
            <a:lvl3pPr lvl="2">
              <a:spcBef>
                <a:spcPts val="0"/>
              </a:spcBef>
              <a:spcAft>
                <a:spcPts val="0"/>
              </a:spcAft>
              <a:buClr>
                <a:srgbClr val="FFFFFF"/>
              </a:buClr>
              <a:buSzPts val="4800"/>
              <a:buNone/>
              <a:defRPr sz="4800">
                <a:solidFill>
                  <a:srgbClr val="FFFFFF"/>
                </a:solidFill>
              </a:defRPr>
            </a:lvl3pPr>
            <a:lvl4pPr lvl="3">
              <a:spcBef>
                <a:spcPts val="0"/>
              </a:spcBef>
              <a:spcAft>
                <a:spcPts val="0"/>
              </a:spcAft>
              <a:buClr>
                <a:srgbClr val="FFFFFF"/>
              </a:buClr>
              <a:buSzPts val="4800"/>
              <a:buNone/>
              <a:defRPr sz="4800">
                <a:solidFill>
                  <a:srgbClr val="FFFFFF"/>
                </a:solidFill>
              </a:defRPr>
            </a:lvl4pPr>
            <a:lvl5pPr lvl="4">
              <a:spcBef>
                <a:spcPts val="0"/>
              </a:spcBef>
              <a:spcAft>
                <a:spcPts val="0"/>
              </a:spcAft>
              <a:buClr>
                <a:srgbClr val="FFFFFF"/>
              </a:buClr>
              <a:buSzPts val="4800"/>
              <a:buNone/>
              <a:defRPr sz="4800">
                <a:solidFill>
                  <a:srgbClr val="FFFFFF"/>
                </a:solidFill>
              </a:defRPr>
            </a:lvl5pPr>
            <a:lvl6pPr lvl="5">
              <a:spcBef>
                <a:spcPts val="0"/>
              </a:spcBef>
              <a:spcAft>
                <a:spcPts val="0"/>
              </a:spcAft>
              <a:buClr>
                <a:srgbClr val="FFFFFF"/>
              </a:buClr>
              <a:buSzPts val="4800"/>
              <a:buNone/>
              <a:defRPr sz="4800">
                <a:solidFill>
                  <a:srgbClr val="FFFFFF"/>
                </a:solidFill>
              </a:defRPr>
            </a:lvl6pPr>
            <a:lvl7pPr lvl="6">
              <a:spcBef>
                <a:spcPts val="0"/>
              </a:spcBef>
              <a:spcAft>
                <a:spcPts val="0"/>
              </a:spcAft>
              <a:buClr>
                <a:srgbClr val="FFFFFF"/>
              </a:buClr>
              <a:buSzPts val="4800"/>
              <a:buNone/>
              <a:defRPr sz="4800">
                <a:solidFill>
                  <a:srgbClr val="FFFFFF"/>
                </a:solidFill>
              </a:defRPr>
            </a:lvl7pPr>
            <a:lvl8pPr lvl="7">
              <a:spcBef>
                <a:spcPts val="0"/>
              </a:spcBef>
              <a:spcAft>
                <a:spcPts val="0"/>
              </a:spcAft>
              <a:buClr>
                <a:srgbClr val="FFFFFF"/>
              </a:buClr>
              <a:buSzPts val="4800"/>
              <a:buNone/>
              <a:defRPr sz="4800">
                <a:solidFill>
                  <a:srgbClr val="FFFFFF"/>
                </a:solidFill>
              </a:defRPr>
            </a:lvl8pPr>
            <a:lvl9pPr lvl="8">
              <a:spcBef>
                <a:spcPts val="0"/>
              </a:spcBef>
              <a:spcAft>
                <a:spcPts val="0"/>
              </a:spcAft>
              <a:buClr>
                <a:srgbClr val="FFFFFF"/>
              </a:buClr>
              <a:buSzPts val="4800"/>
              <a:buNone/>
              <a:defRPr sz="4800">
                <a:solidFill>
                  <a:srgbClr val="FFFFFF"/>
                </a:solidFill>
              </a:defRPr>
            </a:lvl9pPr>
          </a:lstStyle>
          <a:p>
            <a:endParaRPr/>
          </a:p>
        </p:txBody>
      </p:sp>
      <p:sp>
        <p:nvSpPr>
          <p:cNvPr id="171" name="Google Shape;171;p30"/>
          <p:cNvSpPr txBox="1"/>
          <p:nvPr/>
        </p:nvSpPr>
        <p:spPr>
          <a:xfrm>
            <a:off x="6858000" y="4743175"/>
            <a:ext cx="1049700" cy="234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600">
                <a:solidFill>
                  <a:schemeClr val="lt1"/>
                </a:solidFill>
                <a:latin typeface="Public Sans Light"/>
                <a:ea typeface="Public Sans Light"/>
                <a:cs typeface="Public Sans Light"/>
                <a:sym typeface="Public Sans Light"/>
              </a:rPr>
              <a:t>Proprietary &amp; Confidential</a:t>
            </a:r>
            <a:endParaRPr sz="600">
              <a:solidFill>
                <a:schemeClr val="lt1"/>
              </a:solidFill>
              <a:latin typeface="Public Sans Light"/>
              <a:ea typeface="Public Sans Light"/>
              <a:cs typeface="Public Sans Light"/>
              <a:sym typeface="Public Sans Light"/>
            </a:endParaRPr>
          </a:p>
        </p:txBody>
      </p:sp>
      <p:pic>
        <p:nvPicPr>
          <p:cNvPr id="172" name="Google Shape;172;p30"/>
          <p:cNvPicPr preferRelativeResize="0"/>
          <p:nvPr/>
        </p:nvPicPr>
        <p:blipFill rotWithShape="1">
          <a:blip r:embed="rId2">
            <a:alphaModFix/>
          </a:blip>
          <a:srcRect l="-3777" t="-10"/>
          <a:stretch/>
        </p:blipFill>
        <p:spPr>
          <a:xfrm>
            <a:off x="733462" y="4877119"/>
            <a:ext cx="827274" cy="11405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White">
  <p:cSld name="MAIN_POINT_2_1">
    <p:bg>
      <p:bgPr>
        <a:solidFill>
          <a:schemeClr val="lt1"/>
        </a:solid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4"/>
          <p:cNvSpPr txBox="1">
            <a:spLocks noGrp="1"/>
          </p:cNvSpPr>
          <p:nvPr>
            <p:ph type="subTitle" idx="1"/>
          </p:nvPr>
        </p:nvSpPr>
        <p:spPr>
          <a:xfrm>
            <a:off x="763275" y="2557282"/>
            <a:ext cx="2285400" cy="8574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700"/>
              <a:buFont typeface="Public Sans"/>
              <a:buNone/>
              <a:defRPr>
                <a:solidFill>
                  <a:srgbClr val="2F4A73"/>
                </a:solidFill>
                <a:latin typeface="Public Sans"/>
                <a:ea typeface="Public Sans"/>
                <a:cs typeface="Public Sans"/>
                <a:sym typeface="Public Sans"/>
              </a:defRPr>
            </a:lvl1pPr>
            <a:lvl2pPr lvl="1">
              <a:spcBef>
                <a:spcPts val="0"/>
              </a:spcBef>
              <a:spcAft>
                <a:spcPts val="0"/>
              </a:spcAft>
              <a:buSzPts val="600"/>
              <a:buFont typeface="Public Sans"/>
              <a:buNone/>
              <a:defRPr>
                <a:latin typeface="Public Sans"/>
                <a:ea typeface="Public Sans"/>
                <a:cs typeface="Public Sans"/>
                <a:sym typeface="Public Sans"/>
              </a:defRPr>
            </a:lvl2pPr>
            <a:lvl3pPr lvl="2">
              <a:spcBef>
                <a:spcPts val="0"/>
              </a:spcBef>
              <a:spcAft>
                <a:spcPts val="0"/>
              </a:spcAft>
              <a:buSzPts val="600"/>
              <a:buFont typeface="Public Sans"/>
              <a:buNone/>
              <a:defRPr>
                <a:latin typeface="Public Sans"/>
                <a:ea typeface="Public Sans"/>
                <a:cs typeface="Public Sans"/>
                <a:sym typeface="Public Sans"/>
              </a:defRPr>
            </a:lvl3pPr>
            <a:lvl4pPr lvl="3">
              <a:spcBef>
                <a:spcPts val="0"/>
              </a:spcBef>
              <a:spcAft>
                <a:spcPts val="0"/>
              </a:spcAft>
              <a:buSzPts val="600"/>
              <a:buFont typeface="Public Sans"/>
              <a:buNone/>
              <a:defRPr>
                <a:latin typeface="Public Sans"/>
                <a:ea typeface="Public Sans"/>
                <a:cs typeface="Public Sans"/>
                <a:sym typeface="Public Sans"/>
              </a:defRPr>
            </a:lvl4pPr>
            <a:lvl5pPr lvl="4">
              <a:spcBef>
                <a:spcPts val="0"/>
              </a:spcBef>
              <a:spcAft>
                <a:spcPts val="0"/>
              </a:spcAft>
              <a:buSzPts val="600"/>
              <a:buFont typeface="Public Sans"/>
              <a:buNone/>
              <a:defRPr>
                <a:latin typeface="Public Sans"/>
                <a:ea typeface="Public Sans"/>
                <a:cs typeface="Public Sans"/>
                <a:sym typeface="Public Sans"/>
              </a:defRPr>
            </a:lvl5pPr>
            <a:lvl6pPr lvl="5">
              <a:spcBef>
                <a:spcPts val="0"/>
              </a:spcBef>
              <a:spcAft>
                <a:spcPts val="0"/>
              </a:spcAft>
              <a:buSzPts val="600"/>
              <a:buFont typeface="Public Sans"/>
              <a:buNone/>
              <a:defRPr>
                <a:latin typeface="Public Sans"/>
                <a:ea typeface="Public Sans"/>
                <a:cs typeface="Public Sans"/>
                <a:sym typeface="Public Sans"/>
              </a:defRPr>
            </a:lvl6pPr>
            <a:lvl7pPr lvl="6">
              <a:spcBef>
                <a:spcPts val="0"/>
              </a:spcBef>
              <a:spcAft>
                <a:spcPts val="0"/>
              </a:spcAft>
              <a:buSzPts val="600"/>
              <a:buFont typeface="Public Sans"/>
              <a:buNone/>
              <a:defRPr>
                <a:latin typeface="Public Sans"/>
                <a:ea typeface="Public Sans"/>
                <a:cs typeface="Public Sans"/>
                <a:sym typeface="Public Sans"/>
              </a:defRPr>
            </a:lvl7pPr>
            <a:lvl8pPr lvl="7">
              <a:spcBef>
                <a:spcPts val="0"/>
              </a:spcBef>
              <a:spcAft>
                <a:spcPts val="0"/>
              </a:spcAft>
              <a:buSzPts val="600"/>
              <a:buFont typeface="Public Sans"/>
              <a:buNone/>
              <a:defRPr>
                <a:latin typeface="Public Sans"/>
                <a:ea typeface="Public Sans"/>
                <a:cs typeface="Public Sans"/>
                <a:sym typeface="Public Sans"/>
              </a:defRPr>
            </a:lvl8pPr>
            <a:lvl9pPr lvl="8">
              <a:spcBef>
                <a:spcPts val="0"/>
              </a:spcBef>
              <a:spcAft>
                <a:spcPts val="0"/>
              </a:spcAft>
              <a:buSzPts val="600"/>
              <a:buFont typeface="Public Sans"/>
              <a:buNone/>
              <a:defRPr>
                <a:latin typeface="Public Sans"/>
                <a:ea typeface="Public Sans"/>
                <a:cs typeface="Public Sans"/>
                <a:sym typeface="Public Sans"/>
              </a:defRPr>
            </a:lvl9pPr>
          </a:lstStyle>
          <a:p>
            <a:endParaRPr/>
          </a:p>
        </p:txBody>
      </p:sp>
      <p:sp>
        <p:nvSpPr>
          <p:cNvPr id="28" name="Google Shape;28;p4"/>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29" name="Google Shape;29;p4"/>
          <p:cNvSpPr txBox="1">
            <a:spLocks noGrp="1"/>
          </p:cNvSpPr>
          <p:nvPr>
            <p:ph type="title"/>
          </p:nvPr>
        </p:nvSpPr>
        <p:spPr>
          <a:xfrm>
            <a:off x="733463" y="741499"/>
            <a:ext cx="5198100" cy="14037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4200"/>
              <a:buNone/>
              <a:defRPr sz="4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4"/>
          <p:cNvSpPr txBox="1">
            <a:spLocks noGrp="1"/>
          </p:cNvSpPr>
          <p:nvPr>
            <p:ph type="subTitle" idx="3"/>
          </p:nvPr>
        </p:nvSpPr>
        <p:spPr>
          <a:xfrm>
            <a:off x="1525050" y="4781275"/>
            <a:ext cx="762000" cy="233700"/>
          </a:xfrm>
          <a:prstGeom prst="rect">
            <a:avLst/>
          </a:prstGeom>
        </p:spPr>
        <p:txBody>
          <a:bodyPr spcFirstLastPara="1" wrap="square" lIns="0" tIns="0" rIns="0" bIns="0" anchor="b" anchorCtr="0">
            <a:noAutofit/>
          </a:bodyPr>
          <a:lstStyle>
            <a:lvl1pPr lvl="0">
              <a:spcBef>
                <a:spcPts val="0"/>
              </a:spcBef>
              <a:spcAft>
                <a:spcPts val="0"/>
              </a:spcAft>
              <a:buClr>
                <a:srgbClr val="2F4A73"/>
              </a:buClr>
              <a:buSzPts val="500"/>
              <a:buNone/>
              <a:defRPr sz="500">
                <a:solidFill>
                  <a:srgbClr val="2F4A73"/>
                </a:solidFill>
                <a:latin typeface="Public Sans ExtraLight"/>
                <a:ea typeface="Public Sans ExtraLight"/>
                <a:cs typeface="Public Sans ExtraLight"/>
                <a:sym typeface="Public Sans ExtraLight"/>
              </a:defRPr>
            </a:lvl1pPr>
            <a:lvl2pPr lvl="1">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2pPr>
            <a:lvl3pPr lvl="2">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3pPr>
            <a:lvl4pPr lvl="3">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4pPr>
            <a:lvl5pPr lvl="4">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5pPr>
            <a:lvl6pPr lvl="5">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6pPr>
            <a:lvl7pPr lvl="6">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7pPr>
            <a:lvl8pPr lvl="7">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8pPr>
            <a:lvl9pPr lvl="8">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9pPr>
          </a:lstStyle>
          <a:p>
            <a:endParaRPr/>
          </a:p>
        </p:txBody>
      </p:sp>
      <p:sp>
        <p:nvSpPr>
          <p:cNvPr id="31" name="Google Shape;31;p4"/>
          <p:cNvSpPr txBox="1">
            <a:spLocks noGrp="1"/>
          </p:cNvSpPr>
          <p:nvPr>
            <p:ph type="subTitle" idx="4"/>
          </p:nvPr>
        </p:nvSpPr>
        <p:spPr>
          <a:xfrm>
            <a:off x="2287175" y="4781275"/>
            <a:ext cx="762000" cy="233700"/>
          </a:xfrm>
          <a:prstGeom prst="rect">
            <a:avLst/>
          </a:prstGeom>
        </p:spPr>
        <p:txBody>
          <a:bodyPr spcFirstLastPara="1" wrap="square" lIns="0" tIns="0" rIns="0" bIns="0" anchor="b" anchorCtr="0">
            <a:noAutofit/>
          </a:bodyPr>
          <a:lstStyle>
            <a:lvl1pPr lvl="0">
              <a:spcBef>
                <a:spcPts val="0"/>
              </a:spcBef>
              <a:spcAft>
                <a:spcPts val="0"/>
              </a:spcAft>
              <a:buClr>
                <a:srgbClr val="2F4A73"/>
              </a:buClr>
              <a:buSzPts val="500"/>
              <a:buNone/>
              <a:defRPr sz="500">
                <a:solidFill>
                  <a:srgbClr val="2F4A73"/>
                </a:solidFill>
                <a:latin typeface="Public Sans ExtraLight"/>
                <a:ea typeface="Public Sans ExtraLight"/>
                <a:cs typeface="Public Sans ExtraLight"/>
                <a:sym typeface="Public Sans ExtraLight"/>
              </a:defRPr>
            </a:lvl1pPr>
            <a:lvl2pPr lvl="1">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2pPr>
            <a:lvl3pPr lvl="2">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3pPr>
            <a:lvl4pPr lvl="3">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4pPr>
            <a:lvl5pPr lvl="4">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5pPr>
            <a:lvl6pPr lvl="5">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6pPr>
            <a:lvl7pPr lvl="6">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7pPr>
            <a:lvl8pPr lvl="7">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8pPr>
            <a:lvl9pPr lvl="8">
              <a:spcBef>
                <a:spcPts val="0"/>
              </a:spcBef>
              <a:spcAft>
                <a:spcPts val="0"/>
              </a:spcAft>
              <a:buClr>
                <a:srgbClr val="2F4A73"/>
              </a:buClr>
              <a:buSzPts val="600"/>
              <a:buNone/>
              <a:defRPr>
                <a:solidFill>
                  <a:srgbClr val="2F4A73"/>
                </a:solidFill>
                <a:latin typeface="Public Sans ExtraLight"/>
                <a:ea typeface="Public Sans ExtraLight"/>
                <a:cs typeface="Public Sans ExtraLight"/>
                <a:sym typeface="Public Sans ExtraLight"/>
              </a:defRPr>
            </a:lvl9pPr>
          </a:lstStyle>
          <a:p>
            <a:endParaRPr/>
          </a:p>
        </p:txBody>
      </p:sp>
      <p:sp>
        <p:nvSpPr>
          <p:cNvPr id="32" name="Google Shape;32;p4"/>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2F4A73"/>
                </a:solidFill>
                <a:latin typeface="Public Sans Light"/>
                <a:ea typeface="Public Sans Light"/>
                <a:cs typeface="Public Sans Light"/>
                <a:sym typeface="Public Sans Light"/>
              </a:rPr>
              <a:t>Proprietary &amp; Confidential</a:t>
            </a:r>
            <a:endParaRPr sz="500">
              <a:solidFill>
                <a:srgbClr val="2F4A73"/>
              </a:solidFill>
              <a:latin typeface="Public Sans Light"/>
              <a:ea typeface="Public Sans Light"/>
              <a:cs typeface="Public Sans Light"/>
              <a:sym typeface="Public Sans Light"/>
            </a:endParaRPr>
          </a:p>
        </p:txBody>
      </p:sp>
      <p:pic>
        <p:nvPicPr>
          <p:cNvPr id="33" name="Google Shape;33;p4"/>
          <p:cNvPicPr preferRelativeResize="0"/>
          <p:nvPr/>
        </p:nvPicPr>
        <p:blipFill>
          <a:blip r:embed="rId2">
            <a:alphaModFix/>
          </a:blip>
          <a:stretch>
            <a:fillRect/>
          </a:stretch>
        </p:blipFill>
        <p:spPr>
          <a:xfrm>
            <a:off x="763575" y="4877122"/>
            <a:ext cx="367975" cy="1140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73"/>
        <p:cNvGrpSpPr/>
        <p:nvPr/>
      </p:nvGrpSpPr>
      <p:grpSpPr>
        <a:xfrm>
          <a:off x="0" y="0"/>
          <a:ext cx="0" cy="0"/>
          <a:chOff x="0" y="0"/>
          <a:chExt cx="0" cy="0"/>
        </a:xfrm>
      </p:grpSpPr>
      <p:sp>
        <p:nvSpPr>
          <p:cNvPr id="174" name="Google Shape;174;p31"/>
          <p:cNvSpPr txBox="1">
            <a:spLocks noGrp="1"/>
          </p:cNvSpPr>
          <p:nvPr>
            <p:ph type="title"/>
          </p:nvPr>
        </p:nvSpPr>
        <p:spPr>
          <a:xfrm>
            <a:off x="762000" y="1112602"/>
            <a:ext cx="4809900" cy="994200"/>
          </a:xfrm>
          <a:prstGeom prst="rect">
            <a:avLst/>
          </a:prstGeom>
          <a:noFill/>
          <a:ln>
            <a:noFill/>
          </a:ln>
        </p:spPr>
        <p:txBody>
          <a:bodyPr spcFirstLastPara="1" wrap="square" lIns="0" tIns="45700" rIns="91425" bIns="0" anchor="b" anchorCtr="0">
            <a:noAutofit/>
          </a:bodyPr>
          <a:lstStyle>
            <a:lvl1pPr lvl="0" algn="l">
              <a:lnSpc>
                <a:spcPct val="90000"/>
              </a:lnSpc>
              <a:spcBef>
                <a:spcPts val="0"/>
              </a:spcBef>
              <a:spcAft>
                <a:spcPts val="0"/>
              </a:spcAft>
              <a:buClr>
                <a:schemeClr val="dk1"/>
              </a:buClr>
              <a:buSzPts val="3000"/>
              <a:buFont typeface="Public Sans ExtraLight"/>
              <a:buNone/>
              <a:defRPr>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5" name="Google Shape;175;p31"/>
          <p:cNvSpPr txBox="1">
            <a:spLocks noGrp="1"/>
          </p:cNvSpPr>
          <p:nvPr>
            <p:ph type="body" idx="1"/>
          </p:nvPr>
        </p:nvSpPr>
        <p:spPr>
          <a:xfrm>
            <a:off x="762000" y="2514907"/>
            <a:ext cx="3759000" cy="2118000"/>
          </a:xfrm>
          <a:prstGeom prst="rect">
            <a:avLst/>
          </a:prstGeom>
          <a:noFill/>
          <a:ln>
            <a:noFill/>
          </a:ln>
        </p:spPr>
        <p:txBody>
          <a:bodyPr spcFirstLastPara="1" wrap="square" lIns="0" tIns="0" rIns="91425" bIns="45700" anchor="t" anchorCtr="0">
            <a:noAutofit/>
          </a:bodyPr>
          <a:lstStyle>
            <a:lvl1pPr marL="457200" lvl="0" indent="-228600" algn="l">
              <a:lnSpc>
                <a:spcPct val="162500"/>
              </a:lnSpc>
              <a:spcBef>
                <a:spcPts val="1000"/>
              </a:spcBef>
              <a:spcAft>
                <a:spcPts val="0"/>
              </a:spcAft>
              <a:buClr>
                <a:schemeClr val="dk1"/>
              </a:buClr>
              <a:buSzPts val="800"/>
              <a:buNone/>
              <a:defRPr sz="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31"/>
          <p:cNvSpPr txBox="1">
            <a:spLocks noGrp="1"/>
          </p:cNvSpPr>
          <p:nvPr>
            <p:ph type="ftr" idx="11"/>
          </p:nvPr>
        </p:nvSpPr>
        <p:spPr>
          <a:xfrm>
            <a:off x="5430956" y="4767727"/>
            <a:ext cx="3086100" cy="272700"/>
          </a:xfrm>
          <a:prstGeom prst="rect">
            <a:avLst/>
          </a:prstGeom>
          <a:noFill/>
          <a:ln>
            <a:noFill/>
          </a:ln>
        </p:spPr>
        <p:txBody>
          <a:bodyPr spcFirstLastPara="1" wrap="square" lIns="91425" tIns="45700" rIns="0" bIns="45700" anchor="ctr" anchorCtr="0">
            <a:noAutofit/>
          </a:bodyPr>
          <a:lstStyle>
            <a:lvl1pPr lvl="0" algn="r">
              <a:spcBef>
                <a:spcPts val="0"/>
              </a:spcBef>
              <a:spcAft>
                <a:spcPts val="0"/>
              </a:spcAft>
              <a:buSzPts val="1400"/>
              <a:buNone/>
              <a:defRPr sz="1400">
                <a:solidFill>
                  <a:schemeClr val="dk1"/>
                </a:solidFill>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with 2 Column Body Copy 7">
  <p:cSld name="SECTION_TITLE_AND_DESCRIPTION_1_1_1_7">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749107" y="823491"/>
            <a:ext cx="3046800" cy="17145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9" name="Google Shape;179;p32"/>
          <p:cNvSpPr txBox="1">
            <a:spLocks noGrp="1"/>
          </p:cNvSpPr>
          <p:nvPr>
            <p:ph type="body" idx="1"/>
          </p:nvPr>
        </p:nvSpPr>
        <p:spPr>
          <a:xfrm>
            <a:off x="714760" y="2552459"/>
            <a:ext cx="2286000" cy="19620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SzPts val="900"/>
              <a:buChar char="●"/>
              <a:defRPr/>
            </a:lvl1pPr>
            <a:lvl2pPr marL="914400" lvl="1" indent="-273050">
              <a:lnSpc>
                <a:spcPct val="150000"/>
              </a:lnSpc>
              <a:spcBef>
                <a:spcPts val="0"/>
              </a:spcBef>
              <a:spcAft>
                <a:spcPts val="0"/>
              </a:spcAft>
              <a:buSzPts val="700"/>
              <a:buChar char="○"/>
              <a:defRPr/>
            </a:lvl2pPr>
            <a:lvl3pPr marL="1371600" lvl="2" indent="-260350">
              <a:lnSpc>
                <a:spcPct val="150000"/>
              </a:lnSpc>
              <a:spcBef>
                <a:spcPts val="0"/>
              </a:spcBef>
              <a:spcAft>
                <a:spcPts val="0"/>
              </a:spcAft>
              <a:buSzPts val="500"/>
              <a:buChar char="■"/>
              <a:defRPr/>
            </a:lvl3pPr>
            <a:lvl4pPr marL="1828800" lvl="3" indent="-260350">
              <a:lnSpc>
                <a:spcPct val="150000"/>
              </a:lnSpc>
              <a:spcBef>
                <a:spcPts val="0"/>
              </a:spcBef>
              <a:spcAft>
                <a:spcPts val="0"/>
              </a:spcAft>
              <a:buSzPts val="500"/>
              <a:buChar char="●"/>
              <a:defRPr/>
            </a:lvl4pPr>
            <a:lvl5pPr marL="2286000" lvl="4" indent="-260350">
              <a:lnSpc>
                <a:spcPct val="150000"/>
              </a:lnSpc>
              <a:spcBef>
                <a:spcPts val="0"/>
              </a:spcBef>
              <a:spcAft>
                <a:spcPts val="0"/>
              </a:spcAft>
              <a:buSzPts val="500"/>
              <a:buChar char="○"/>
              <a:defRPr/>
            </a:lvl5pPr>
            <a:lvl6pPr marL="2743200" lvl="5" indent="-260350">
              <a:lnSpc>
                <a:spcPct val="150000"/>
              </a:lnSpc>
              <a:spcBef>
                <a:spcPts val="0"/>
              </a:spcBef>
              <a:spcAft>
                <a:spcPts val="0"/>
              </a:spcAft>
              <a:buSzPts val="500"/>
              <a:buChar char="■"/>
              <a:defRPr/>
            </a:lvl6pPr>
            <a:lvl7pPr marL="3200400" lvl="6" indent="-260350">
              <a:lnSpc>
                <a:spcPct val="150000"/>
              </a:lnSpc>
              <a:spcBef>
                <a:spcPts val="0"/>
              </a:spcBef>
              <a:spcAft>
                <a:spcPts val="0"/>
              </a:spcAft>
              <a:buSzPts val="500"/>
              <a:buChar char="●"/>
              <a:defRPr/>
            </a:lvl7pPr>
            <a:lvl8pPr marL="3657600" lvl="7" indent="-260350">
              <a:lnSpc>
                <a:spcPct val="150000"/>
              </a:lnSpc>
              <a:spcBef>
                <a:spcPts val="0"/>
              </a:spcBef>
              <a:spcAft>
                <a:spcPts val="0"/>
              </a:spcAft>
              <a:buSzPts val="500"/>
              <a:buChar char="○"/>
              <a:defRPr/>
            </a:lvl8pPr>
            <a:lvl9pPr marL="4114800" lvl="8" indent="-260350">
              <a:lnSpc>
                <a:spcPct val="150000"/>
              </a:lnSpc>
              <a:spcBef>
                <a:spcPts val="0"/>
              </a:spcBef>
              <a:spcAft>
                <a:spcPts val="0"/>
              </a:spcAft>
              <a:buSzPts val="500"/>
              <a:buChar char="■"/>
              <a:defRPr/>
            </a:lvl9pPr>
          </a:lstStyle>
          <a:p>
            <a:endParaRPr/>
          </a:p>
        </p:txBody>
      </p:sp>
      <p:sp>
        <p:nvSpPr>
          <p:cNvPr id="180" name="Google Shape;180;p32"/>
          <p:cNvSpPr txBox="1">
            <a:spLocks noGrp="1"/>
          </p:cNvSpPr>
          <p:nvPr>
            <p:ph type="body" idx="2"/>
          </p:nvPr>
        </p:nvSpPr>
        <p:spPr>
          <a:xfrm>
            <a:off x="3000760" y="2552459"/>
            <a:ext cx="2286000" cy="1962000"/>
          </a:xfrm>
          <a:prstGeom prst="rect">
            <a:avLst/>
          </a:prstGeom>
        </p:spPr>
        <p:txBody>
          <a:bodyPr spcFirstLastPara="1" wrap="square" lIns="0" tIns="0" rIns="0" bIns="0" anchor="t" anchorCtr="0">
            <a:noAutofit/>
          </a:bodyPr>
          <a:lstStyle>
            <a:lvl1pPr marL="457200" lvl="0" indent="-285750">
              <a:lnSpc>
                <a:spcPct val="150000"/>
              </a:lnSpc>
              <a:spcBef>
                <a:spcPts val="0"/>
              </a:spcBef>
              <a:spcAft>
                <a:spcPts val="0"/>
              </a:spcAft>
              <a:buSzPts val="900"/>
              <a:buChar char="●"/>
              <a:defRPr/>
            </a:lvl1pPr>
            <a:lvl2pPr marL="914400" lvl="1" indent="-273050">
              <a:lnSpc>
                <a:spcPct val="150000"/>
              </a:lnSpc>
              <a:spcBef>
                <a:spcPts val="0"/>
              </a:spcBef>
              <a:spcAft>
                <a:spcPts val="0"/>
              </a:spcAft>
              <a:buSzPts val="700"/>
              <a:buChar char="○"/>
              <a:defRPr/>
            </a:lvl2pPr>
            <a:lvl3pPr marL="1371600" lvl="2" indent="-260350">
              <a:lnSpc>
                <a:spcPct val="150000"/>
              </a:lnSpc>
              <a:spcBef>
                <a:spcPts val="0"/>
              </a:spcBef>
              <a:spcAft>
                <a:spcPts val="0"/>
              </a:spcAft>
              <a:buSzPts val="500"/>
              <a:buChar char="■"/>
              <a:defRPr/>
            </a:lvl3pPr>
            <a:lvl4pPr marL="1828800" lvl="3" indent="-260350">
              <a:lnSpc>
                <a:spcPct val="150000"/>
              </a:lnSpc>
              <a:spcBef>
                <a:spcPts val="0"/>
              </a:spcBef>
              <a:spcAft>
                <a:spcPts val="0"/>
              </a:spcAft>
              <a:buSzPts val="500"/>
              <a:buChar char="●"/>
              <a:defRPr/>
            </a:lvl4pPr>
            <a:lvl5pPr marL="2286000" lvl="4" indent="-260350">
              <a:lnSpc>
                <a:spcPct val="150000"/>
              </a:lnSpc>
              <a:spcBef>
                <a:spcPts val="0"/>
              </a:spcBef>
              <a:spcAft>
                <a:spcPts val="0"/>
              </a:spcAft>
              <a:buSzPts val="500"/>
              <a:buChar char="○"/>
              <a:defRPr/>
            </a:lvl5pPr>
            <a:lvl6pPr marL="2743200" lvl="5" indent="-260350">
              <a:lnSpc>
                <a:spcPct val="150000"/>
              </a:lnSpc>
              <a:spcBef>
                <a:spcPts val="0"/>
              </a:spcBef>
              <a:spcAft>
                <a:spcPts val="0"/>
              </a:spcAft>
              <a:buSzPts val="500"/>
              <a:buChar char="■"/>
              <a:defRPr/>
            </a:lvl6pPr>
            <a:lvl7pPr marL="3200400" lvl="6" indent="-260350">
              <a:lnSpc>
                <a:spcPct val="150000"/>
              </a:lnSpc>
              <a:spcBef>
                <a:spcPts val="0"/>
              </a:spcBef>
              <a:spcAft>
                <a:spcPts val="0"/>
              </a:spcAft>
              <a:buSzPts val="500"/>
              <a:buChar char="●"/>
              <a:defRPr/>
            </a:lvl7pPr>
            <a:lvl8pPr marL="3657600" lvl="7" indent="-260350">
              <a:lnSpc>
                <a:spcPct val="150000"/>
              </a:lnSpc>
              <a:spcBef>
                <a:spcPts val="0"/>
              </a:spcBef>
              <a:spcAft>
                <a:spcPts val="0"/>
              </a:spcAft>
              <a:buSzPts val="500"/>
              <a:buChar char="○"/>
              <a:defRPr/>
            </a:lvl8pPr>
            <a:lvl9pPr marL="4114800" lvl="8" indent="-260350">
              <a:lnSpc>
                <a:spcPct val="150000"/>
              </a:lnSpc>
              <a:spcBef>
                <a:spcPts val="0"/>
              </a:spcBef>
              <a:spcAft>
                <a:spcPts val="0"/>
              </a:spcAft>
              <a:buSzPts val="500"/>
              <a:buChar char="■"/>
              <a:defRPr/>
            </a:lvl9pPr>
          </a:lstStyle>
          <a:p>
            <a:endParaRPr/>
          </a:p>
        </p:txBody>
      </p:sp>
      <p:sp>
        <p:nvSpPr>
          <p:cNvPr id="181" name="Google Shape;181;p32"/>
          <p:cNvSpPr txBox="1">
            <a:spLocks noGrp="1"/>
          </p:cNvSpPr>
          <p:nvPr>
            <p:ph type="subTitle" idx="3"/>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182" name="Google Shape;182;p32"/>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2F4A73"/>
                </a:solidFill>
                <a:latin typeface="Public Sans Light"/>
                <a:ea typeface="Public Sans Light"/>
                <a:cs typeface="Public Sans Light"/>
                <a:sym typeface="Public Sans Light"/>
              </a:rPr>
              <a:t>Proprietary &amp; Confidential</a:t>
            </a:r>
            <a:endParaRPr sz="500">
              <a:solidFill>
                <a:srgbClr val="2F4A73"/>
              </a:solidFill>
              <a:latin typeface="Public Sans Light"/>
              <a:ea typeface="Public Sans Light"/>
              <a:cs typeface="Public Sans Light"/>
              <a:sym typeface="Public Sans Light"/>
            </a:endParaRPr>
          </a:p>
        </p:txBody>
      </p:sp>
      <p:pic>
        <p:nvPicPr>
          <p:cNvPr id="183" name="Google Shape;183;p32"/>
          <p:cNvPicPr preferRelativeResize="0"/>
          <p:nvPr/>
        </p:nvPicPr>
        <p:blipFill>
          <a:blip r:embed="rId2">
            <a:alphaModFix/>
          </a:blip>
          <a:stretch>
            <a:fillRect/>
          </a:stretch>
        </p:blipFill>
        <p:spPr>
          <a:xfrm>
            <a:off x="763575" y="4877122"/>
            <a:ext cx="367975" cy="114050"/>
          </a:xfrm>
          <a:prstGeom prst="rect">
            <a:avLst/>
          </a:prstGeom>
          <a:noFill/>
          <a:ln>
            <a:noFill/>
          </a:ln>
        </p:spPr>
      </p:pic>
      <p:sp>
        <p:nvSpPr>
          <p:cNvPr id="184" name="Google Shape;184;p32"/>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lgn="r">
              <a:buNone/>
              <a:defRPr sz="500">
                <a:solidFill>
                  <a:schemeClr val="dk2"/>
                </a:solidFill>
                <a:latin typeface="Public Sans Light"/>
                <a:ea typeface="Public Sans Light"/>
                <a:cs typeface="Public Sans Light"/>
                <a:sym typeface="Public Sans Light"/>
              </a:defRPr>
            </a:lvl1pPr>
            <a:lvl2pPr lvl="1" algn="r">
              <a:buNone/>
              <a:defRPr sz="500">
                <a:solidFill>
                  <a:schemeClr val="dk2"/>
                </a:solidFill>
                <a:latin typeface="Public Sans Light"/>
                <a:ea typeface="Public Sans Light"/>
                <a:cs typeface="Public Sans Light"/>
                <a:sym typeface="Public Sans Light"/>
              </a:defRPr>
            </a:lvl2pPr>
            <a:lvl3pPr lvl="2" algn="r">
              <a:buNone/>
              <a:defRPr sz="500">
                <a:solidFill>
                  <a:schemeClr val="dk2"/>
                </a:solidFill>
                <a:latin typeface="Public Sans Light"/>
                <a:ea typeface="Public Sans Light"/>
                <a:cs typeface="Public Sans Light"/>
                <a:sym typeface="Public Sans Light"/>
              </a:defRPr>
            </a:lvl3pPr>
            <a:lvl4pPr lvl="3" algn="r">
              <a:buNone/>
              <a:defRPr sz="500">
                <a:solidFill>
                  <a:schemeClr val="dk2"/>
                </a:solidFill>
                <a:latin typeface="Public Sans Light"/>
                <a:ea typeface="Public Sans Light"/>
                <a:cs typeface="Public Sans Light"/>
                <a:sym typeface="Public Sans Light"/>
              </a:defRPr>
            </a:lvl4pPr>
            <a:lvl5pPr lvl="4" algn="r">
              <a:buNone/>
              <a:defRPr sz="500">
                <a:solidFill>
                  <a:schemeClr val="dk2"/>
                </a:solidFill>
                <a:latin typeface="Public Sans Light"/>
                <a:ea typeface="Public Sans Light"/>
                <a:cs typeface="Public Sans Light"/>
                <a:sym typeface="Public Sans Light"/>
              </a:defRPr>
            </a:lvl5pPr>
            <a:lvl6pPr lvl="5" algn="r">
              <a:buNone/>
              <a:defRPr sz="500">
                <a:solidFill>
                  <a:schemeClr val="dk2"/>
                </a:solidFill>
                <a:latin typeface="Public Sans Light"/>
                <a:ea typeface="Public Sans Light"/>
                <a:cs typeface="Public Sans Light"/>
                <a:sym typeface="Public Sans Light"/>
              </a:defRPr>
            </a:lvl6pPr>
            <a:lvl7pPr lvl="6" algn="r">
              <a:buNone/>
              <a:defRPr sz="500">
                <a:solidFill>
                  <a:schemeClr val="dk2"/>
                </a:solidFill>
                <a:latin typeface="Public Sans Light"/>
                <a:ea typeface="Public Sans Light"/>
                <a:cs typeface="Public Sans Light"/>
                <a:sym typeface="Public Sans Light"/>
              </a:defRPr>
            </a:lvl7pPr>
            <a:lvl8pPr lvl="7" algn="r">
              <a:buNone/>
              <a:defRPr sz="500">
                <a:solidFill>
                  <a:schemeClr val="dk2"/>
                </a:solidFill>
                <a:latin typeface="Public Sans Light"/>
                <a:ea typeface="Public Sans Light"/>
                <a:cs typeface="Public Sans Light"/>
                <a:sym typeface="Public Sans Light"/>
              </a:defRPr>
            </a:lvl8pPr>
            <a:lvl9pPr lvl="8" algn="r">
              <a:buNone/>
              <a:defRPr sz="500">
                <a:solidFill>
                  <a:schemeClr val="dk2"/>
                </a:solidFill>
                <a:latin typeface="Public Sans Light"/>
                <a:ea typeface="Public Sans Light"/>
                <a:cs typeface="Public Sans Light"/>
                <a:sym typeface="Public Sans Light"/>
              </a:defRPr>
            </a:lvl9pPr>
          </a:lstStyle>
          <a:p>
            <a:pPr marL="0" lvl="0" indent="0" algn="r" rtl="0">
              <a:spcBef>
                <a:spcPts val="0"/>
              </a:spcBef>
              <a:spcAft>
                <a:spcPts val="0"/>
              </a:spcAft>
              <a:buNone/>
            </a:pPr>
            <a:fld id="{00000000-1234-1234-1234-123412341234}" type="slidenum">
              <a:rPr lang="en"/>
              <a:t>‹#›</a:t>
            </a:fld>
            <a:r>
              <a:rPr lang="en"/>
              <a:t>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estion w/ Answer 1">
  <p:cSld name="MAIN_POINT_1_1_1_2">
    <p:bg>
      <p:bgPr>
        <a:solidFill>
          <a:srgbClr val="FFFFFF"/>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33"/>
          <p:cNvSpPr txBox="1">
            <a:spLocks noGrp="1"/>
          </p:cNvSpPr>
          <p:nvPr>
            <p:ph type="title"/>
          </p:nvPr>
        </p:nvSpPr>
        <p:spPr>
          <a:xfrm>
            <a:off x="4572000" y="1714500"/>
            <a:ext cx="3030000" cy="22767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2400"/>
              <a:buNone/>
              <a:defRPr sz="2400">
                <a:solidFill>
                  <a:srgbClr val="2F4A73"/>
                </a:solidFill>
              </a:defRPr>
            </a:lvl1pPr>
            <a:lvl2pPr lvl="1">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2pPr>
            <a:lvl3pPr lvl="2">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3pPr>
            <a:lvl4pPr lvl="3">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4pPr>
            <a:lvl5pPr lvl="4">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5pPr>
            <a:lvl6pPr lvl="5">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6pPr>
            <a:lvl7pPr lvl="6">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7pPr>
            <a:lvl8pPr lvl="7">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8pPr>
            <a:lvl9pPr lvl="8">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9pPr>
          </a:lstStyle>
          <a:p>
            <a:endParaRPr/>
          </a:p>
        </p:txBody>
      </p:sp>
      <p:sp>
        <p:nvSpPr>
          <p:cNvPr id="188" name="Google Shape;188;p33"/>
          <p:cNvSpPr txBox="1">
            <a:spLocks noGrp="1"/>
          </p:cNvSpPr>
          <p:nvPr>
            <p:ph type="subTitle" idx="1"/>
          </p:nvPr>
        </p:nvSpPr>
        <p:spPr>
          <a:xfrm>
            <a:off x="771000" y="1714500"/>
            <a:ext cx="2285400" cy="857400"/>
          </a:xfrm>
          <a:prstGeom prst="rect">
            <a:avLst/>
          </a:prstGeom>
        </p:spPr>
        <p:txBody>
          <a:bodyPr spcFirstLastPara="1" wrap="square" lIns="0" tIns="0" rIns="0" bIns="0" anchor="t" anchorCtr="0">
            <a:noAutofit/>
          </a:bodyPr>
          <a:lstStyle>
            <a:lvl1pPr lvl="0">
              <a:spcBef>
                <a:spcPts val="0"/>
              </a:spcBef>
              <a:spcAft>
                <a:spcPts val="0"/>
              </a:spcAft>
              <a:buClr>
                <a:srgbClr val="FC6558"/>
              </a:buClr>
              <a:buSzPts val="700"/>
              <a:buFont typeface="Public Sans"/>
              <a:buNone/>
              <a:defRPr>
                <a:solidFill>
                  <a:srgbClr val="FC6558"/>
                </a:solidFill>
                <a:latin typeface="Public Sans"/>
                <a:ea typeface="Public Sans"/>
                <a:cs typeface="Public Sans"/>
                <a:sym typeface="Public Sans"/>
              </a:defRPr>
            </a:lvl1pPr>
            <a:lvl2pPr lvl="1">
              <a:spcBef>
                <a:spcPts val="0"/>
              </a:spcBef>
              <a:spcAft>
                <a:spcPts val="0"/>
              </a:spcAft>
              <a:buSzPts val="600"/>
              <a:buFont typeface="Public Sans"/>
              <a:buNone/>
              <a:defRPr>
                <a:latin typeface="Public Sans"/>
                <a:ea typeface="Public Sans"/>
                <a:cs typeface="Public Sans"/>
                <a:sym typeface="Public Sans"/>
              </a:defRPr>
            </a:lvl2pPr>
            <a:lvl3pPr lvl="2">
              <a:spcBef>
                <a:spcPts val="0"/>
              </a:spcBef>
              <a:spcAft>
                <a:spcPts val="0"/>
              </a:spcAft>
              <a:buSzPts val="600"/>
              <a:buFont typeface="Public Sans"/>
              <a:buNone/>
              <a:defRPr>
                <a:latin typeface="Public Sans"/>
                <a:ea typeface="Public Sans"/>
                <a:cs typeface="Public Sans"/>
                <a:sym typeface="Public Sans"/>
              </a:defRPr>
            </a:lvl3pPr>
            <a:lvl4pPr lvl="3">
              <a:spcBef>
                <a:spcPts val="0"/>
              </a:spcBef>
              <a:spcAft>
                <a:spcPts val="0"/>
              </a:spcAft>
              <a:buSzPts val="600"/>
              <a:buFont typeface="Public Sans"/>
              <a:buNone/>
              <a:defRPr>
                <a:latin typeface="Public Sans"/>
                <a:ea typeface="Public Sans"/>
                <a:cs typeface="Public Sans"/>
                <a:sym typeface="Public Sans"/>
              </a:defRPr>
            </a:lvl4pPr>
            <a:lvl5pPr lvl="4">
              <a:spcBef>
                <a:spcPts val="0"/>
              </a:spcBef>
              <a:spcAft>
                <a:spcPts val="0"/>
              </a:spcAft>
              <a:buSzPts val="600"/>
              <a:buFont typeface="Public Sans"/>
              <a:buNone/>
              <a:defRPr>
                <a:latin typeface="Public Sans"/>
                <a:ea typeface="Public Sans"/>
                <a:cs typeface="Public Sans"/>
                <a:sym typeface="Public Sans"/>
              </a:defRPr>
            </a:lvl5pPr>
            <a:lvl6pPr lvl="5">
              <a:spcBef>
                <a:spcPts val="0"/>
              </a:spcBef>
              <a:spcAft>
                <a:spcPts val="0"/>
              </a:spcAft>
              <a:buSzPts val="600"/>
              <a:buFont typeface="Public Sans"/>
              <a:buNone/>
              <a:defRPr>
                <a:latin typeface="Public Sans"/>
                <a:ea typeface="Public Sans"/>
                <a:cs typeface="Public Sans"/>
                <a:sym typeface="Public Sans"/>
              </a:defRPr>
            </a:lvl6pPr>
            <a:lvl7pPr lvl="6">
              <a:spcBef>
                <a:spcPts val="0"/>
              </a:spcBef>
              <a:spcAft>
                <a:spcPts val="0"/>
              </a:spcAft>
              <a:buSzPts val="600"/>
              <a:buFont typeface="Public Sans"/>
              <a:buNone/>
              <a:defRPr>
                <a:latin typeface="Public Sans"/>
                <a:ea typeface="Public Sans"/>
                <a:cs typeface="Public Sans"/>
                <a:sym typeface="Public Sans"/>
              </a:defRPr>
            </a:lvl7pPr>
            <a:lvl8pPr lvl="7">
              <a:spcBef>
                <a:spcPts val="0"/>
              </a:spcBef>
              <a:spcAft>
                <a:spcPts val="0"/>
              </a:spcAft>
              <a:buSzPts val="600"/>
              <a:buFont typeface="Public Sans"/>
              <a:buNone/>
              <a:defRPr>
                <a:latin typeface="Public Sans"/>
                <a:ea typeface="Public Sans"/>
                <a:cs typeface="Public Sans"/>
                <a:sym typeface="Public Sans"/>
              </a:defRPr>
            </a:lvl8pPr>
            <a:lvl9pPr lvl="8">
              <a:spcBef>
                <a:spcPts val="0"/>
              </a:spcBef>
              <a:spcAft>
                <a:spcPts val="0"/>
              </a:spcAft>
              <a:buSzPts val="600"/>
              <a:buFont typeface="Public Sans"/>
              <a:buNone/>
              <a:defRPr>
                <a:latin typeface="Public Sans"/>
                <a:ea typeface="Public Sans"/>
                <a:cs typeface="Public Sans"/>
                <a:sym typeface="Public Sans"/>
              </a:defRPr>
            </a:lvl9pPr>
          </a:lstStyle>
          <a:p>
            <a:endParaRPr/>
          </a:p>
        </p:txBody>
      </p:sp>
      <p:sp>
        <p:nvSpPr>
          <p:cNvPr id="189" name="Google Shape;189;p33"/>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Subtitle  (1&quot;)">
  <p:cSld name="1_Rectangle BG - 7_1_1_3_1_1">
    <p:bg>
      <p:bgPr>
        <a:solidFill>
          <a:schemeClr val="accent6"/>
        </a:solidFill>
        <a:effectLst/>
      </p:bgPr>
    </p:bg>
    <p:spTree>
      <p:nvGrpSpPr>
        <p:cNvPr id="1" name="Shape 190"/>
        <p:cNvGrpSpPr/>
        <p:nvPr/>
      </p:nvGrpSpPr>
      <p:grpSpPr>
        <a:xfrm>
          <a:off x="0" y="0"/>
          <a:ext cx="0" cy="0"/>
          <a:chOff x="0" y="0"/>
          <a:chExt cx="0" cy="0"/>
        </a:xfrm>
      </p:grpSpPr>
      <p:cxnSp>
        <p:nvCxnSpPr>
          <p:cNvPr id="191" name="Google Shape;191;p34"/>
          <p:cNvCxnSpPr/>
          <p:nvPr/>
        </p:nvCxnSpPr>
        <p:spPr>
          <a:xfrm>
            <a:off x="171450" y="171441"/>
            <a:ext cx="8807100" cy="0"/>
          </a:xfrm>
          <a:prstGeom prst="straightConnector1">
            <a:avLst/>
          </a:prstGeom>
          <a:noFill/>
          <a:ln w="9525" cap="flat" cmpd="sng">
            <a:solidFill>
              <a:schemeClr val="accent1"/>
            </a:solidFill>
            <a:prstDash val="solid"/>
            <a:round/>
            <a:headEnd type="none" w="med" len="med"/>
            <a:tailEnd type="none" w="med" len="med"/>
          </a:ln>
        </p:spPr>
      </p:cxnSp>
      <p:cxnSp>
        <p:nvCxnSpPr>
          <p:cNvPr id="192" name="Google Shape;192;p34"/>
          <p:cNvCxnSpPr/>
          <p:nvPr/>
        </p:nvCxnSpPr>
        <p:spPr>
          <a:xfrm>
            <a:off x="171450" y="4972041"/>
            <a:ext cx="8807100" cy="0"/>
          </a:xfrm>
          <a:prstGeom prst="straightConnector1">
            <a:avLst/>
          </a:prstGeom>
          <a:noFill/>
          <a:ln w="9525" cap="flat" cmpd="sng">
            <a:solidFill>
              <a:schemeClr val="accent1"/>
            </a:solidFill>
            <a:prstDash val="solid"/>
            <a:round/>
            <a:headEnd type="none" w="med" len="med"/>
            <a:tailEnd type="none" w="med" len="med"/>
          </a:ln>
        </p:spPr>
      </p:cxnSp>
      <p:sp>
        <p:nvSpPr>
          <p:cNvPr id="193" name="Google Shape;193;p34"/>
          <p:cNvSpPr txBox="1"/>
          <p:nvPr/>
        </p:nvSpPr>
        <p:spPr>
          <a:xfrm>
            <a:off x="-434950" y="274320"/>
            <a:ext cx="993900" cy="908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4700">
                <a:solidFill>
                  <a:schemeClr val="accent5"/>
                </a:solidFill>
                <a:latin typeface="Barlow ExtraLight"/>
                <a:ea typeface="Barlow ExtraLight"/>
                <a:cs typeface="Barlow ExtraLight"/>
                <a:sym typeface="Barlow ExtraLight"/>
              </a:rPr>
              <a:t>/</a:t>
            </a:r>
            <a:endParaRPr sz="4700">
              <a:solidFill>
                <a:schemeClr val="accent5"/>
              </a:solidFill>
              <a:latin typeface="Barlow ExtraLight"/>
              <a:ea typeface="Barlow ExtraLight"/>
              <a:cs typeface="Barlow ExtraLight"/>
              <a:sym typeface="Barlow ExtraLight"/>
            </a:endParaRPr>
          </a:p>
        </p:txBody>
      </p:sp>
      <p:sp>
        <p:nvSpPr>
          <p:cNvPr id="194" name="Google Shape;194;p34"/>
          <p:cNvSpPr txBox="1">
            <a:spLocks noGrp="1"/>
          </p:cNvSpPr>
          <p:nvPr>
            <p:ph type="subTitle" idx="1"/>
          </p:nvPr>
        </p:nvSpPr>
        <p:spPr>
          <a:xfrm>
            <a:off x="171450" y="4972050"/>
            <a:ext cx="8807100" cy="104100"/>
          </a:xfrm>
          <a:prstGeom prst="rect">
            <a:avLst/>
          </a:prstGeom>
        </p:spPr>
        <p:txBody>
          <a:bodyPr spcFirstLastPara="1" wrap="square" lIns="0" tIns="36575" rIns="0" bIns="0" anchor="t" anchorCtr="0">
            <a:spAutoFit/>
          </a:bodyPr>
          <a:lstStyle>
            <a:lvl1pPr lvl="0" algn="r">
              <a:spcBef>
                <a:spcPts val="0"/>
              </a:spcBef>
              <a:spcAft>
                <a:spcPts val="0"/>
              </a:spcAft>
              <a:buClr>
                <a:schemeClr val="accent1"/>
              </a:buClr>
              <a:buSzPts val="500"/>
              <a:buFont typeface="Public Sans Light"/>
              <a:buNone/>
              <a:defRPr sz="500" i="1">
                <a:solidFill>
                  <a:schemeClr val="accent1"/>
                </a:solidFill>
                <a:latin typeface="Public Sans Light"/>
                <a:ea typeface="Public Sans Light"/>
                <a:cs typeface="Public Sans Light"/>
                <a:sym typeface="Public Sans Light"/>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a:endParaRPr/>
          </a:p>
        </p:txBody>
      </p:sp>
      <p:sp>
        <p:nvSpPr>
          <p:cNvPr id="195" name="Google Shape;195;p34"/>
          <p:cNvSpPr txBox="1">
            <a:spLocks noGrp="1"/>
          </p:cNvSpPr>
          <p:nvPr>
            <p:ph type="title"/>
          </p:nvPr>
        </p:nvSpPr>
        <p:spPr>
          <a:xfrm>
            <a:off x="402318" y="569102"/>
            <a:ext cx="7121400" cy="365700"/>
          </a:xfrm>
          <a:prstGeom prst="rect">
            <a:avLst/>
          </a:prstGeom>
        </p:spPr>
        <p:txBody>
          <a:bodyPr spcFirstLastPara="1" wrap="square" lIns="91425" tIns="0" rIns="0" bIns="0" anchor="ctr" anchorCtr="0">
            <a:noAutofit/>
          </a:bodyPr>
          <a:lstStyle>
            <a:lvl1pPr lvl="0">
              <a:spcBef>
                <a:spcPts val="0"/>
              </a:spcBef>
              <a:spcAft>
                <a:spcPts val="0"/>
              </a:spcAft>
              <a:buClr>
                <a:schemeClr val="accent1"/>
              </a:buClr>
              <a:buSzPts val="2400"/>
              <a:buNone/>
              <a:defRPr sz="2400">
                <a:solidFill>
                  <a:schemeClr val="accent1"/>
                </a:solidFill>
                <a:latin typeface="Barlow Light"/>
                <a:ea typeface="Barlow Light"/>
                <a:cs typeface="Barlow Light"/>
                <a:sym typeface="Barlow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kin Tone 2">
  <p:cSld name="MAIN_POINT_2_3">
    <p:bg>
      <p:bgPr>
        <a:solidFill>
          <a:srgbClr val="E6DED3"/>
        </a:solidFill>
        <a:effectLst/>
      </p:bgPr>
    </p:bg>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762400" y="857250"/>
            <a:ext cx="5186100" cy="1200300"/>
          </a:xfrm>
          <a:prstGeom prst="rect">
            <a:avLst/>
          </a:prstGeom>
          <a:noFill/>
          <a:ln>
            <a:noFill/>
          </a:ln>
        </p:spPr>
        <p:txBody>
          <a:bodyPr spcFirstLastPara="1" wrap="square" lIns="0" tIns="0" rIns="0" bIns="0" anchor="t" anchorCtr="0">
            <a:noAutofit/>
          </a:bodyPr>
          <a:lstStyle>
            <a:lvl1pPr lvl="0" algn="l">
              <a:lnSpc>
                <a:spcPct val="75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98" name="Google Shape;198;p35"/>
          <p:cNvSpPr txBox="1">
            <a:spLocks noGrp="1"/>
          </p:cNvSpPr>
          <p:nvPr>
            <p:ph type="sldNum" idx="12"/>
          </p:nvPr>
        </p:nvSpPr>
        <p:spPr>
          <a:xfrm>
            <a:off x="8595500" y="4781275"/>
            <a:ext cx="381000" cy="2337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9pPr>
          </a:lstStyle>
          <a:p>
            <a:pPr marL="0" lvl="0" indent="0" algn="r" rtl="0">
              <a:spcBef>
                <a:spcPts val="0"/>
              </a:spcBef>
              <a:spcAft>
                <a:spcPts val="0"/>
              </a:spcAft>
              <a:buNone/>
            </a:pPr>
            <a:fld id="{00000000-1234-1234-1234-123412341234}" type="slidenum">
              <a:rPr lang="en"/>
              <a:t>‹#›</a:t>
            </a:fld>
            <a:endParaRPr/>
          </a:p>
        </p:txBody>
      </p:sp>
      <p:sp>
        <p:nvSpPr>
          <p:cNvPr id="199" name="Google Shape;199;p35"/>
          <p:cNvSpPr txBox="1">
            <a:spLocks noGrp="1"/>
          </p:cNvSpPr>
          <p:nvPr>
            <p:ph type="subTitle" idx="1"/>
          </p:nvPr>
        </p:nvSpPr>
        <p:spPr>
          <a:xfrm>
            <a:off x="762975" y="2571750"/>
            <a:ext cx="2286000" cy="8574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rgbClr val="FC6558"/>
              </a:buClr>
              <a:buSzPts val="700"/>
              <a:buFont typeface="Public Sans"/>
              <a:buNone/>
              <a:defRPr>
                <a:solidFill>
                  <a:srgbClr val="FC6558"/>
                </a:solidFill>
                <a:latin typeface="Public Sans"/>
                <a:ea typeface="Public Sans"/>
                <a:cs typeface="Public Sans"/>
                <a:sym typeface="Public Sans"/>
              </a:defRPr>
            </a:lvl1pPr>
            <a:lvl2pPr lvl="1" algn="l">
              <a:lnSpc>
                <a:spcPct val="115000"/>
              </a:lnSpc>
              <a:spcBef>
                <a:spcPts val="0"/>
              </a:spcBef>
              <a:spcAft>
                <a:spcPts val="0"/>
              </a:spcAft>
              <a:buSzPts val="600"/>
              <a:buFont typeface="Public Sans"/>
              <a:buNone/>
              <a:defRPr>
                <a:latin typeface="Public Sans"/>
                <a:ea typeface="Public Sans"/>
                <a:cs typeface="Public Sans"/>
                <a:sym typeface="Public Sans"/>
              </a:defRPr>
            </a:lvl2pPr>
            <a:lvl3pPr lvl="2" algn="l">
              <a:lnSpc>
                <a:spcPct val="115000"/>
              </a:lnSpc>
              <a:spcBef>
                <a:spcPts val="0"/>
              </a:spcBef>
              <a:spcAft>
                <a:spcPts val="0"/>
              </a:spcAft>
              <a:buSzPts val="600"/>
              <a:buFont typeface="Public Sans"/>
              <a:buNone/>
              <a:defRPr>
                <a:latin typeface="Public Sans"/>
                <a:ea typeface="Public Sans"/>
                <a:cs typeface="Public Sans"/>
                <a:sym typeface="Public Sans"/>
              </a:defRPr>
            </a:lvl3pPr>
            <a:lvl4pPr lvl="3" algn="l">
              <a:lnSpc>
                <a:spcPct val="115000"/>
              </a:lnSpc>
              <a:spcBef>
                <a:spcPts val="0"/>
              </a:spcBef>
              <a:spcAft>
                <a:spcPts val="0"/>
              </a:spcAft>
              <a:buSzPts val="600"/>
              <a:buFont typeface="Public Sans"/>
              <a:buNone/>
              <a:defRPr>
                <a:latin typeface="Public Sans"/>
                <a:ea typeface="Public Sans"/>
                <a:cs typeface="Public Sans"/>
                <a:sym typeface="Public Sans"/>
              </a:defRPr>
            </a:lvl4pPr>
            <a:lvl5pPr lvl="4" algn="l">
              <a:lnSpc>
                <a:spcPct val="115000"/>
              </a:lnSpc>
              <a:spcBef>
                <a:spcPts val="0"/>
              </a:spcBef>
              <a:spcAft>
                <a:spcPts val="0"/>
              </a:spcAft>
              <a:buSzPts val="600"/>
              <a:buFont typeface="Public Sans"/>
              <a:buNone/>
              <a:defRPr>
                <a:latin typeface="Public Sans"/>
                <a:ea typeface="Public Sans"/>
                <a:cs typeface="Public Sans"/>
                <a:sym typeface="Public Sans"/>
              </a:defRPr>
            </a:lvl5pPr>
            <a:lvl6pPr lvl="5" algn="l">
              <a:lnSpc>
                <a:spcPct val="115000"/>
              </a:lnSpc>
              <a:spcBef>
                <a:spcPts val="0"/>
              </a:spcBef>
              <a:spcAft>
                <a:spcPts val="0"/>
              </a:spcAft>
              <a:buSzPts val="600"/>
              <a:buFont typeface="Public Sans"/>
              <a:buNone/>
              <a:defRPr>
                <a:latin typeface="Public Sans"/>
                <a:ea typeface="Public Sans"/>
                <a:cs typeface="Public Sans"/>
                <a:sym typeface="Public Sans"/>
              </a:defRPr>
            </a:lvl6pPr>
            <a:lvl7pPr lvl="6" algn="l">
              <a:lnSpc>
                <a:spcPct val="115000"/>
              </a:lnSpc>
              <a:spcBef>
                <a:spcPts val="0"/>
              </a:spcBef>
              <a:spcAft>
                <a:spcPts val="0"/>
              </a:spcAft>
              <a:buSzPts val="600"/>
              <a:buFont typeface="Public Sans"/>
              <a:buNone/>
              <a:defRPr>
                <a:latin typeface="Public Sans"/>
                <a:ea typeface="Public Sans"/>
                <a:cs typeface="Public Sans"/>
                <a:sym typeface="Public Sans"/>
              </a:defRPr>
            </a:lvl7pPr>
            <a:lvl8pPr lvl="7" algn="l">
              <a:lnSpc>
                <a:spcPct val="115000"/>
              </a:lnSpc>
              <a:spcBef>
                <a:spcPts val="0"/>
              </a:spcBef>
              <a:spcAft>
                <a:spcPts val="0"/>
              </a:spcAft>
              <a:buSzPts val="600"/>
              <a:buFont typeface="Public Sans"/>
              <a:buNone/>
              <a:defRPr>
                <a:latin typeface="Public Sans"/>
                <a:ea typeface="Public Sans"/>
                <a:cs typeface="Public Sans"/>
                <a:sym typeface="Public Sans"/>
              </a:defRPr>
            </a:lvl8pPr>
            <a:lvl9pPr lvl="8" algn="l">
              <a:lnSpc>
                <a:spcPct val="115000"/>
              </a:lnSpc>
              <a:spcBef>
                <a:spcPts val="0"/>
              </a:spcBef>
              <a:spcAft>
                <a:spcPts val="0"/>
              </a:spcAft>
              <a:buSzPts val="600"/>
              <a:buFont typeface="Public Sans"/>
              <a:buNone/>
              <a:defRPr>
                <a:latin typeface="Public Sans"/>
                <a:ea typeface="Public Sans"/>
                <a:cs typeface="Public Sans"/>
                <a:sym typeface="Public Sans"/>
              </a:defRPr>
            </a:lvl9pPr>
          </a:lstStyle>
          <a:p>
            <a:endParaRPr/>
          </a:p>
        </p:txBody>
      </p:sp>
      <p:sp>
        <p:nvSpPr>
          <p:cNvPr id="200" name="Google Shape;200;p35"/>
          <p:cNvSpPr txBox="1">
            <a:spLocks noGrp="1"/>
          </p:cNvSpPr>
          <p:nvPr>
            <p:ph type="subTitle" idx="2"/>
          </p:nvPr>
        </p:nvSpPr>
        <p:spPr>
          <a:xfrm>
            <a:off x="763575" y="0"/>
            <a:ext cx="2284800" cy="3216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lgn="l">
              <a:lnSpc>
                <a:spcPct val="115000"/>
              </a:lnSpc>
              <a:spcBef>
                <a:spcPts val="0"/>
              </a:spcBef>
              <a:spcAft>
                <a:spcPts val="0"/>
              </a:spcAft>
              <a:buSzPts val="600"/>
              <a:buNone/>
              <a:defRPr sz="600"/>
            </a:lvl2pPr>
            <a:lvl3pPr lvl="2" algn="l">
              <a:lnSpc>
                <a:spcPct val="115000"/>
              </a:lnSpc>
              <a:spcBef>
                <a:spcPts val="0"/>
              </a:spcBef>
              <a:spcAft>
                <a:spcPts val="0"/>
              </a:spcAft>
              <a:buSzPts val="600"/>
              <a:buNone/>
              <a:defRPr sz="600"/>
            </a:lvl3pPr>
            <a:lvl4pPr lvl="3" algn="l">
              <a:lnSpc>
                <a:spcPct val="115000"/>
              </a:lnSpc>
              <a:spcBef>
                <a:spcPts val="0"/>
              </a:spcBef>
              <a:spcAft>
                <a:spcPts val="0"/>
              </a:spcAft>
              <a:buSzPts val="600"/>
              <a:buNone/>
              <a:defRPr sz="600"/>
            </a:lvl4pPr>
            <a:lvl5pPr lvl="4" algn="l">
              <a:lnSpc>
                <a:spcPct val="115000"/>
              </a:lnSpc>
              <a:spcBef>
                <a:spcPts val="0"/>
              </a:spcBef>
              <a:spcAft>
                <a:spcPts val="0"/>
              </a:spcAft>
              <a:buSzPts val="600"/>
              <a:buNone/>
              <a:defRPr sz="600"/>
            </a:lvl5pPr>
            <a:lvl6pPr lvl="5" algn="l">
              <a:lnSpc>
                <a:spcPct val="115000"/>
              </a:lnSpc>
              <a:spcBef>
                <a:spcPts val="0"/>
              </a:spcBef>
              <a:spcAft>
                <a:spcPts val="0"/>
              </a:spcAft>
              <a:buSzPts val="600"/>
              <a:buNone/>
              <a:defRPr sz="600"/>
            </a:lvl6pPr>
            <a:lvl7pPr lvl="6" algn="l">
              <a:lnSpc>
                <a:spcPct val="115000"/>
              </a:lnSpc>
              <a:spcBef>
                <a:spcPts val="0"/>
              </a:spcBef>
              <a:spcAft>
                <a:spcPts val="0"/>
              </a:spcAft>
              <a:buSzPts val="600"/>
              <a:buNone/>
              <a:defRPr sz="600"/>
            </a:lvl7pPr>
            <a:lvl8pPr lvl="7" algn="l">
              <a:lnSpc>
                <a:spcPct val="115000"/>
              </a:lnSpc>
              <a:spcBef>
                <a:spcPts val="0"/>
              </a:spcBef>
              <a:spcAft>
                <a:spcPts val="0"/>
              </a:spcAft>
              <a:buSzPts val="600"/>
              <a:buNone/>
              <a:defRPr sz="600"/>
            </a:lvl8pPr>
            <a:lvl9pPr lvl="8" algn="l">
              <a:lnSpc>
                <a:spcPct val="115000"/>
              </a:lnSpc>
              <a:spcBef>
                <a:spcPts val="0"/>
              </a:spcBef>
              <a:spcAft>
                <a:spcPts val="0"/>
              </a:spcAft>
              <a:buSzPts val="600"/>
              <a:buNone/>
              <a:defRPr sz="6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1 2">
  <p:cSld name="MAIN_POINT_1_2">
    <p:bg>
      <p:bgPr>
        <a:solidFill>
          <a:srgbClr val="2F4A73"/>
        </a:solidFill>
        <a:effectLst/>
      </p:bgPr>
    </p:bg>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771000" y="1714500"/>
            <a:ext cx="3030000" cy="2276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A2D3E8"/>
              </a:buClr>
              <a:buSzPts val="2400"/>
              <a:buNone/>
              <a:defRPr sz="2400">
                <a:solidFill>
                  <a:srgbClr val="A2D3E8"/>
                </a:solidFill>
              </a:defRPr>
            </a:lvl1pPr>
            <a:lvl2pPr lvl="1"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2pPr>
            <a:lvl3pPr lvl="2"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3pPr>
            <a:lvl4pPr lvl="3"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4pPr>
            <a:lvl5pPr lvl="4"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5pPr>
            <a:lvl6pPr lvl="5"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6pPr>
            <a:lvl7pPr lvl="6"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7pPr>
            <a:lvl8pPr lvl="7"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8pPr>
            <a:lvl9pPr lvl="8"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9pPr>
          </a:lstStyle>
          <a:p>
            <a:endParaRPr/>
          </a:p>
        </p:txBody>
      </p:sp>
      <p:sp>
        <p:nvSpPr>
          <p:cNvPr id="203" name="Google Shape;203;p36"/>
          <p:cNvSpPr txBox="1">
            <a:spLocks noGrp="1"/>
          </p:cNvSpPr>
          <p:nvPr>
            <p:ph type="sldNum" idx="12"/>
          </p:nvPr>
        </p:nvSpPr>
        <p:spPr>
          <a:xfrm>
            <a:off x="8595500" y="4781275"/>
            <a:ext cx="381000" cy="2337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chemeClr val="dk2"/>
                </a:solidFill>
                <a:latin typeface="Public Sans Light"/>
                <a:ea typeface="Public Sans Light"/>
                <a:cs typeface="Public Sans Light"/>
                <a:sym typeface="Public Sans Light"/>
              </a:defRPr>
            </a:lvl9pPr>
          </a:lstStyle>
          <a:p>
            <a:pPr marL="0" lvl="0" indent="0" algn="r" rtl="0">
              <a:spcBef>
                <a:spcPts val="0"/>
              </a:spcBef>
              <a:spcAft>
                <a:spcPts val="0"/>
              </a:spcAft>
              <a:buNone/>
            </a:pPr>
            <a:fld id="{00000000-1234-1234-1234-123412341234}" type="slidenum">
              <a:rPr lang="en"/>
              <a:t>‹#›</a:t>
            </a:fld>
            <a:endParaRPr/>
          </a:p>
        </p:txBody>
      </p:sp>
      <p:sp>
        <p:nvSpPr>
          <p:cNvPr id="204" name="Google Shape;204;p36"/>
          <p:cNvSpPr txBox="1">
            <a:spLocks noGrp="1"/>
          </p:cNvSpPr>
          <p:nvPr>
            <p:ph type="title" idx="2"/>
          </p:nvPr>
        </p:nvSpPr>
        <p:spPr>
          <a:xfrm>
            <a:off x="4572000" y="1714500"/>
            <a:ext cx="3030000" cy="2276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2pPr>
            <a:lvl3pPr lvl="2"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3pPr>
            <a:lvl4pPr lvl="3"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4pPr>
            <a:lvl5pPr lvl="4"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5pPr>
            <a:lvl6pPr lvl="5"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6pPr>
            <a:lvl7pPr lvl="6"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7pPr>
            <a:lvl8pPr lvl="7"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8pPr>
            <a:lvl9pPr lvl="8" algn="l">
              <a:lnSpc>
                <a:spcPct val="100000"/>
              </a:lnSpc>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9pPr>
          </a:lstStyle>
          <a:p>
            <a:endParaRPr/>
          </a:p>
        </p:txBody>
      </p:sp>
      <p:sp>
        <p:nvSpPr>
          <p:cNvPr id="205" name="Google Shape;205;p36"/>
          <p:cNvSpPr txBox="1">
            <a:spLocks noGrp="1"/>
          </p:cNvSpPr>
          <p:nvPr>
            <p:ph type="subTitle" idx="1"/>
          </p:nvPr>
        </p:nvSpPr>
        <p:spPr>
          <a:xfrm>
            <a:off x="763575" y="0"/>
            <a:ext cx="2284800" cy="3216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lgn="l">
              <a:lnSpc>
                <a:spcPct val="115000"/>
              </a:lnSpc>
              <a:spcBef>
                <a:spcPts val="0"/>
              </a:spcBef>
              <a:spcAft>
                <a:spcPts val="0"/>
              </a:spcAft>
              <a:buSzPts val="600"/>
              <a:buNone/>
              <a:defRPr sz="600"/>
            </a:lvl2pPr>
            <a:lvl3pPr lvl="2" algn="l">
              <a:lnSpc>
                <a:spcPct val="115000"/>
              </a:lnSpc>
              <a:spcBef>
                <a:spcPts val="0"/>
              </a:spcBef>
              <a:spcAft>
                <a:spcPts val="0"/>
              </a:spcAft>
              <a:buSzPts val="600"/>
              <a:buNone/>
              <a:defRPr sz="600"/>
            </a:lvl3pPr>
            <a:lvl4pPr lvl="3" algn="l">
              <a:lnSpc>
                <a:spcPct val="115000"/>
              </a:lnSpc>
              <a:spcBef>
                <a:spcPts val="0"/>
              </a:spcBef>
              <a:spcAft>
                <a:spcPts val="0"/>
              </a:spcAft>
              <a:buSzPts val="600"/>
              <a:buNone/>
              <a:defRPr sz="600"/>
            </a:lvl4pPr>
            <a:lvl5pPr lvl="4" algn="l">
              <a:lnSpc>
                <a:spcPct val="115000"/>
              </a:lnSpc>
              <a:spcBef>
                <a:spcPts val="0"/>
              </a:spcBef>
              <a:spcAft>
                <a:spcPts val="0"/>
              </a:spcAft>
              <a:buSzPts val="600"/>
              <a:buNone/>
              <a:defRPr sz="600"/>
            </a:lvl5pPr>
            <a:lvl6pPr lvl="5" algn="l">
              <a:lnSpc>
                <a:spcPct val="115000"/>
              </a:lnSpc>
              <a:spcBef>
                <a:spcPts val="0"/>
              </a:spcBef>
              <a:spcAft>
                <a:spcPts val="0"/>
              </a:spcAft>
              <a:buSzPts val="600"/>
              <a:buNone/>
              <a:defRPr sz="600"/>
            </a:lvl6pPr>
            <a:lvl7pPr lvl="6" algn="l">
              <a:lnSpc>
                <a:spcPct val="115000"/>
              </a:lnSpc>
              <a:spcBef>
                <a:spcPts val="0"/>
              </a:spcBef>
              <a:spcAft>
                <a:spcPts val="0"/>
              </a:spcAft>
              <a:buSzPts val="600"/>
              <a:buNone/>
              <a:defRPr sz="600"/>
            </a:lvl7pPr>
            <a:lvl8pPr lvl="7" algn="l">
              <a:lnSpc>
                <a:spcPct val="115000"/>
              </a:lnSpc>
              <a:spcBef>
                <a:spcPts val="0"/>
              </a:spcBef>
              <a:spcAft>
                <a:spcPts val="0"/>
              </a:spcAft>
              <a:buSzPts val="600"/>
              <a:buNone/>
              <a:defRPr sz="600"/>
            </a:lvl8pPr>
            <a:lvl9pPr lvl="8" algn="l">
              <a:lnSpc>
                <a:spcPct val="115000"/>
              </a:lnSpc>
              <a:spcBef>
                <a:spcPts val="0"/>
              </a:spcBef>
              <a:spcAft>
                <a:spcPts val="0"/>
              </a:spcAft>
              <a:buSzPts val="600"/>
              <a:buNone/>
              <a:defRPr sz="6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2">
  <p:cSld name="TITLE_AND_BODY_8">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763575" y="857250"/>
            <a:ext cx="7689600" cy="572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8" name="Google Shape;208;p37"/>
          <p:cNvSpPr txBox="1">
            <a:spLocks noGrp="1"/>
          </p:cNvSpPr>
          <p:nvPr>
            <p:ph type="body" idx="1"/>
          </p:nvPr>
        </p:nvSpPr>
        <p:spPr>
          <a:xfrm>
            <a:off x="763575" y="1714500"/>
            <a:ext cx="3046800" cy="2854500"/>
          </a:xfrm>
          <a:prstGeom prst="rect">
            <a:avLst/>
          </a:prstGeom>
        </p:spPr>
        <p:txBody>
          <a:bodyPr spcFirstLastPara="1" wrap="square" lIns="0" tIns="0" rIns="0" bIns="0" anchor="t" anchorCtr="0">
            <a:noAutofit/>
          </a:bodyPr>
          <a:lstStyle>
            <a:lvl1pPr marL="457200" lvl="0" indent="-285750">
              <a:spcBef>
                <a:spcPts val="0"/>
              </a:spcBef>
              <a:spcAft>
                <a:spcPts val="0"/>
              </a:spcAft>
              <a:buSzPts val="900"/>
              <a:buChar char="●"/>
              <a:defRPr/>
            </a:lvl1pPr>
            <a:lvl2pPr marL="914400" lvl="1" indent="-273050">
              <a:spcBef>
                <a:spcPts val="0"/>
              </a:spcBef>
              <a:spcAft>
                <a:spcPts val="0"/>
              </a:spcAft>
              <a:buSzPts val="700"/>
              <a:buChar char="○"/>
              <a:defRPr/>
            </a:lvl2pPr>
            <a:lvl3pPr marL="1371600" lvl="2" indent="-260350">
              <a:spcBef>
                <a:spcPts val="0"/>
              </a:spcBef>
              <a:spcAft>
                <a:spcPts val="0"/>
              </a:spcAft>
              <a:buSzPts val="500"/>
              <a:buChar char="■"/>
              <a:defRPr/>
            </a:lvl3pPr>
            <a:lvl4pPr marL="1828800" lvl="3" indent="-260350">
              <a:spcBef>
                <a:spcPts val="0"/>
              </a:spcBef>
              <a:spcAft>
                <a:spcPts val="0"/>
              </a:spcAft>
              <a:buSzPts val="500"/>
              <a:buChar char="●"/>
              <a:defRPr/>
            </a:lvl4pPr>
            <a:lvl5pPr marL="2286000" lvl="4" indent="-260350">
              <a:spcBef>
                <a:spcPts val="0"/>
              </a:spcBef>
              <a:spcAft>
                <a:spcPts val="0"/>
              </a:spcAft>
              <a:buSzPts val="500"/>
              <a:buChar char="○"/>
              <a:defRPr/>
            </a:lvl5pPr>
            <a:lvl6pPr marL="2743200" lvl="5" indent="-260350">
              <a:spcBef>
                <a:spcPts val="0"/>
              </a:spcBef>
              <a:spcAft>
                <a:spcPts val="0"/>
              </a:spcAft>
              <a:buSzPts val="500"/>
              <a:buChar char="■"/>
              <a:defRPr/>
            </a:lvl6pPr>
            <a:lvl7pPr marL="3200400" lvl="6" indent="-260350">
              <a:spcBef>
                <a:spcPts val="0"/>
              </a:spcBef>
              <a:spcAft>
                <a:spcPts val="0"/>
              </a:spcAft>
              <a:buSzPts val="500"/>
              <a:buChar char="●"/>
              <a:defRPr/>
            </a:lvl7pPr>
            <a:lvl8pPr marL="3657600" lvl="7" indent="-260350">
              <a:spcBef>
                <a:spcPts val="0"/>
              </a:spcBef>
              <a:spcAft>
                <a:spcPts val="0"/>
              </a:spcAft>
              <a:buSzPts val="500"/>
              <a:buChar char="○"/>
              <a:defRPr/>
            </a:lvl8pPr>
            <a:lvl9pPr marL="4114800" lvl="8" indent="-260350">
              <a:spcBef>
                <a:spcPts val="0"/>
              </a:spcBef>
              <a:spcAft>
                <a:spcPts val="0"/>
              </a:spcAft>
              <a:buSzPts val="500"/>
              <a:buChar char="■"/>
              <a:defRPr/>
            </a:lvl9pPr>
          </a:lstStyle>
          <a:p>
            <a:endParaRPr/>
          </a:p>
        </p:txBody>
      </p:sp>
      <p:sp>
        <p:nvSpPr>
          <p:cNvPr id="209" name="Google Shape;209;p37"/>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0"/>
        <p:cNvGrpSpPr/>
        <p:nvPr/>
      </p:nvGrpSpPr>
      <p:grpSpPr>
        <a:xfrm>
          <a:off x="0" y="0"/>
          <a:ext cx="0" cy="0"/>
          <a:chOff x="0" y="0"/>
          <a:chExt cx="0" cy="0"/>
        </a:xfrm>
      </p:grpSpPr>
      <p:sp>
        <p:nvSpPr>
          <p:cNvPr id="211" name="Google Shape;211;p3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a:spcBef>
                <a:spcPts val="0"/>
              </a:spcBef>
              <a:spcAft>
                <a:spcPts val="0"/>
              </a:spcAft>
              <a:buSzPts val="2800"/>
              <a:buNone/>
              <a:defRPr sz="1400"/>
            </a:lvl2pPr>
            <a:lvl3pPr lvl="2">
              <a:spcBef>
                <a:spcPts val="0"/>
              </a:spcBef>
              <a:spcAft>
                <a:spcPts val="0"/>
              </a:spcAft>
              <a:buSzPts val="2800"/>
              <a:buNone/>
              <a:defRPr sz="1400"/>
            </a:lvl3pPr>
            <a:lvl4pPr lvl="3">
              <a:spcBef>
                <a:spcPts val="0"/>
              </a:spcBef>
              <a:spcAft>
                <a:spcPts val="0"/>
              </a:spcAft>
              <a:buSzPts val="2800"/>
              <a:buNone/>
              <a:defRPr sz="1400"/>
            </a:lvl4pPr>
            <a:lvl5pPr lvl="4">
              <a:spcBef>
                <a:spcPts val="0"/>
              </a:spcBef>
              <a:spcAft>
                <a:spcPts val="0"/>
              </a:spcAft>
              <a:buSzPts val="2800"/>
              <a:buNone/>
              <a:defRPr sz="1400"/>
            </a:lvl5pPr>
            <a:lvl6pPr lvl="5">
              <a:spcBef>
                <a:spcPts val="0"/>
              </a:spcBef>
              <a:spcAft>
                <a:spcPts val="0"/>
              </a:spcAft>
              <a:buSzPts val="2800"/>
              <a:buNone/>
              <a:defRPr sz="1400"/>
            </a:lvl6pPr>
            <a:lvl7pPr lvl="6">
              <a:spcBef>
                <a:spcPts val="0"/>
              </a:spcBef>
              <a:spcAft>
                <a:spcPts val="0"/>
              </a:spcAft>
              <a:buSzPts val="2800"/>
              <a:buNone/>
              <a:defRPr sz="1400"/>
            </a:lvl7pPr>
            <a:lvl8pPr lvl="7">
              <a:spcBef>
                <a:spcPts val="0"/>
              </a:spcBef>
              <a:spcAft>
                <a:spcPts val="0"/>
              </a:spcAft>
              <a:buSzPts val="2800"/>
              <a:buNone/>
              <a:defRPr sz="1400"/>
            </a:lvl8pPr>
            <a:lvl9pPr lvl="8">
              <a:spcBef>
                <a:spcPts val="0"/>
              </a:spcBef>
              <a:spcAft>
                <a:spcPts val="0"/>
              </a:spcAft>
              <a:buSzPts val="2800"/>
              <a:buNone/>
              <a:defRPr sz="1400"/>
            </a:lvl9pPr>
          </a:lstStyle>
          <a:p>
            <a:endParaRPr/>
          </a:p>
        </p:txBody>
      </p:sp>
      <p:sp>
        <p:nvSpPr>
          <p:cNvPr id="212" name="Google Shape;212;p38"/>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Autofit/>
          </a:bodyPr>
          <a:lstStyle>
            <a:lvl1pPr marR="0" lvl="0" algn="ctr">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ctr">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a:spcBef>
                <a:spcPts val="3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a:spcBef>
                <a:spcPts val="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13" name="Google Shape;213;p38"/>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a:spcBef>
                <a:spcPts val="0"/>
              </a:spcBef>
              <a:spcAft>
                <a:spcPts val="0"/>
              </a:spcAft>
              <a:buSzPts val="1100"/>
              <a:buNone/>
              <a:defRPr sz="1400">
                <a:solidFill>
                  <a:schemeClr val="dk1"/>
                </a:solidFill>
                <a:latin typeface="Arial"/>
                <a:ea typeface="Arial"/>
                <a:cs typeface="Arial"/>
                <a:sym typeface="Arial"/>
              </a:defRPr>
            </a:lvl1pPr>
            <a:lvl2pPr marR="0" lvl="1" algn="l">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14" name="Google Shape;214;p38"/>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a:spcBef>
                <a:spcPts val="0"/>
              </a:spcBef>
              <a:spcAft>
                <a:spcPts val="0"/>
              </a:spcAft>
              <a:buSzPts val="1100"/>
              <a:buNone/>
              <a:defRPr sz="1400">
                <a:solidFill>
                  <a:schemeClr val="dk1"/>
                </a:solidFill>
                <a:latin typeface="Arial"/>
                <a:ea typeface="Arial"/>
                <a:cs typeface="Arial"/>
                <a:sym typeface="Arial"/>
              </a:defRPr>
            </a:lvl1pPr>
            <a:lvl2pPr marR="0" lvl="1" algn="l">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15" name="Google Shape;215;p38"/>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a:spcBef>
                <a:spcPts val="0"/>
              </a:spcBef>
              <a:buNone/>
              <a:defRPr sz="1400">
                <a:solidFill>
                  <a:schemeClr val="dk1"/>
                </a:solidFill>
                <a:latin typeface="Arial"/>
                <a:ea typeface="Arial"/>
                <a:cs typeface="Arial"/>
                <a:sym typeface="Arial"/>
              </a:defRPr>
            </a:lvl1pPr>
            <a:lvl2pPr marL="0" marR="0" lvl="1" indent="0" algn="l">
              <a:spcBef>
                <a:spcPts val="0"/>
              </a:spcBef>
              <a:buNone/>
              <a:defRPr sz="1400">
                <a:solidFill>
                  <a:schemeClr val="dk1"/>
                </a:solidFill>
                <a:latin typeface="Arial"/>
                <a:ea typeface="Arial"/>
                <a:cs typeface="Arial"/>
                <a:sym typeface="Arial"/>
              </a:defRPr>
            </a:lvl2pPr>
            <a:lvl3pPr marL="0" marR="0" lvl="2" indent="0" algn="l">
              <a:spcBef>
                <a:spcPts val="0"/>
              </a:spcBef>
              <a:buNone/>
              <a:defRPr sz="1400">
                <a:solidFill>
                  <a:schemeClr val="dk1"/>
                </a:solidFill>
                <a:latin typeface="Arial"/>
                <a:ea typeface="Arial"/>
                <a:cs typeface="Arial"/>
                <a:sym typeface="Arial"/>
              </a:defRPr>
            </a:lvl3pPr>
            <a:lvl4pPr marL="0" marR="0" lvl="3" indent="0" algn="l">
              <a:spcBef>
                <a:spcPts val="0"/>
              </a:spcBef>
              <a:buNone/>
              <a:defRPr sz="1400">
                <a:solidFill>
                  <a:schemeClr val="dk1"/>
                </a:solidFill>
                <a:latin typeface="Arial"/>
                <a:ea typeface="Arial"/>
                <a:cs typeface="Arial"/>
                <a:sym typeface="Arial"/>
              </a:defRPr>
            </a:lvl4pPr>
            <a:lvl5pPr marL="0" marR="0" lvl="4" indent="0" algn="l">
              <a:spcBef>
                <a:spcPts val="0"/>
              </a:spcBef>
              <a:buNone/>
              <a:defRPr sz="1400">
                <a:solidFill>
                  <a:schemeClr val="dk1"/>
                </a:solidFill>
                <a:latin typeface="Arial"/>
                <a:ea typeface="Arial"/>
                <a:cs typeface="Arial"/>
                <a:sym typeface="Arial"/>
              </a:defRPr>
            </a:lvl5pPr>
            <a:lvl6pPr marL="0" marR="0" lvl="5" indent="0" algn="l">
              <a:spcBef>
                <a:spcPts val="0"/>
              </a:spcBef>
              <a:buNone/>
              <a:defRPr sz="1400">
                <a:solidFill>
                  <a:schemeClr val="dk1"/>
                </a:solidFill>
                <a:latin typeface="Arial"/>
                <a:ea typeface="Arial"/>
                <a:cs typeface="Arial"/>
                <a:sym typeface="Arial"/>
              </a:defRPr>
            </a:lvl6pPr>
            <a:lvl7pPr marL="0" marR="0" lvl="6" indent="0" algn="l">
              <a:spcBef>
                <a:spcPts val="0"/>
              </a:spcBef>
              <a:buNone/>
              <a:defRPr sz="1400">
                <a:solidFill>
                  <a:schemeClr val="dk1"/>
                </a:solidFill>
                <a:latin typeface="Arial"/>
                <a:ea typeface="Arial"/>
                <a:cs typeface="Arial"/>
                <a:sym typeface="Arial"/>
              </a:defRPr>
            </a:lvl7pPr>
            <a:lvl8pPr marL="0" marR="0" lvl="7" indent="0" algn="l">
              <a:spcBef>
                <a:spcPts val="0"/>
              </a:spcBef>
              <a:buNone/>
              <a:defRPr sz="1400">
                <a:solidFill>
                  <a:schemeClr val="dk1"/>
                </a:solidFill>
                <a:latin typeface="Arial"/>
                <a:ea typeface="Arial"/>
                <a:cs typeface="Arial"/>
                <a:sym typeface="Arial"/>
              </a:defRPr>
            </a:lvl8pPr>
            <a:lvl9pPr marL="0" marR="0" lvl="8" indent="0" algn="l">
              <a:spcBef>
                <a:spcPts val="0"/>
              </a:spcBef>
              <a:buNone/>
              <a:defRPr sz="14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Helsinki Blue">
  <p:cSld name="MAIN_POINT_2_1_1">
    <p:bg>
      <p:bgPr>
        <a:solidFill>
          <a:schemeClr val="dk1"/>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5"/>
          <p:cNvSpPr txBox="1">
            <a:spLocks noGrp="1"/>
          </p:cNvSpPr>
          <p:nvPr>
            <p:ph type="subTitle" idx="1"/>
          </p:nvPr>
        </p:nvSpPr>
        <p:spPr>
          <a:xfrm>
            <a:off x="763275" y="2557282"/>
            <a:ext cx="2285400" cy="857400"/>
          </a:xfrm>
          <a:prstGeom prst="rect">
            <a:avLst/>
          </a:prstGeom>
        </p:spPr>
        <p:txBody>
          <a:bodyPr spcFirstLastPara="1" wrap="square" lIns="0" tIns="0" rIns="0" bIns="0" anchor="t" anchorCtr="0">
            <a:noAutofit/>
          </a:bodyPr>
          <a:lstStyle>
            <a:lvl1pPr lvl="0">
              <a:spcBef>
                <a:spcPts val="0"/>
              </a:spcBef>
              <a:spcAft>
                <a:spcPts val="0"/>
              </a:spcAft>
              <a:buClr>
                <a:srgbClr val="FFFFFF"/>
              </a:buClr>
              <a:buSzPts val="700"/>
              <a:buFont typeface="Public Sans"/>
              <a:buNone/>
              <a:defRPr>
                <a:solidFill>
                  <a:srgbClr val="FFFFFF"/>
                </a:solidFill>
                <a:latin typeface="Public Sans"/>
                <a:ea typeface="Public Sans"/>
                <a:cs typeface="Public Sans"/>
                <a:sym typeface="Public Sans"/>
              </a:defRPr>
            </a:lvl1pPr>
            <a:lvl2pPr lvl="1">
              <a:spcBef>
                <a:spcPts val="0"/>
              </a:spcBef>
              <a:spcAft>
                <a:spcPts val="0"/>
              </a:spcAft>
              <a:buSzPts val="600"/>
              <a:buFont typeface="Public Sans"/>
              <a:buNone/>
              <a:defRPr>
                <a:latin typeface="Public Sans"/>
                <a:ea typeface="Public Sans"/>
                <a:cs typeface="Public Sans"/>
                <a:sym typeface="Public Sans"/>
              </a:defRPr>
            </a:lvl2pPr>
            <a:lvl3pPr lvl="2">
              <a:spcBef>
                <a:spcPts val="0"/>
              </a:spcBef>
              <a:spcAft>
                <a:spcPts val="0"/>
              </a:spcAft>
              <a:buSzPts val="600"/>
              <a:buFont typeface="Public Sans"/>
              <a:buNone/>
              <a:defRPr>
                <a:latin typeface="Public Sans"/>
                <a:ea typeface="Public Sans"/>
                <a:cs typeface="Public Sans"/>
                <a:sym typeface="Public Sans"/>
              </a:defRPr>
            </a:lvl3pPr>
            <a:lvl4pPr lvl="3">
              <a:spcBef>
                <a:spcPts val="0"/>
              </a:spcBef>
              <a:spcAft>
                <a:spcPts val="0"/>
              </a:spcAft>
              <a:buSzPts val="600"/>
              <a:buFont typeface="Public Sans"/>
              <a:buNone/>
              <a:defRPr>
                <a:latin typeface="Public Sans"/>
                <a:ea typeface="Public Sans"/>
                <a:cs typeface="Public Sans"/>
                <a:sym typeface="Public Sans"/>
              </a:defRPr>
            </a:lvl4pPr>
            <a:lvl5pPr lvl="4">
              <a:spcBef>
                <a:spcPts val="0"/>
              </a:spcBef>
              <a:spcAft>
                <a:spcPts val="0"/>
              </a:spcAft>
              <a:buSzPts val="600"/>
              <a:buFont typeface="Public Sans"/>
              <a:buNone/>
              <a:defRPr>
                <a:latin typeface="Public Sans"/>
                <a:ea typeface="Public Sans"/>
                <a:cs typeface="Public Sans"/>
                <a:sym typeface="Public Sans"/>
              </a:defRPr>
            </a:lvl5pPr>
            <a:lvl6pPr lvl="5">
              <a:spcBef>
                <a:spcPts val="0"/>
              </a:spcBef>
              <a:spcAft>
                <a:spcPts val="0"/>
              </a:spcAft>
              <a:buSzPts val="600"/>
              <a:buFont typeface="Public Sans"/>
              <a:buNone/>
              <a:defRPr>
                <a:latin typeface="Public Sans"/>
                <a:ea typeface="Public Sans"/>
                <a:cs typeface="Public Sans"/>
                <a:sym typeface="Public Sans"/>
              </a:defRPr>
            </a:lvl6pPr>
            <a:lvl7pPr lvl="6">
              <a:spcBef>
                <a:spcPts val="0"/>
              </a:spcBef>
              <a:spcAft>
                <a:spcPts val="0"/>
              </a:spcAft>
              <a:buSzPts val="600"/>
              <a:buFont typeface="Public Sans"/>
              <a:buNone/>
              <a:defRPr>
                <a:latin typeface="Public Sans"/>
                <a:ea typeface="Public Sans"/>
                <a:cs typeface="Public Sans"/>
                <a:sym typeface="Public Sans"/>
              </a:defRPr>
            </a:lvl7pPr>
            <a:lvl8pPr lvl="7">
              <a:spcBef>
                <a:spcPts val="0"/>
              </a:spcBef>
              <a:spcAft>
                <a:spcPts val="0"/>
              </a:spcAft>
              <a:buSzPts val="600"/>
              <a:buFont typeface="Public Sans"/>
              <a:buNone/>
              <a:defRPr>
                <a:latin typeface="Public Sans"/>
                <a:ea typeface="Public Sans"/>
                <a:cs typeface="Public Sans"/>
                <a:sym typeface="Public Sans"/>
              </a:defRPr>
            </a:lvl8pPr>
            <a:lvl9pPr lvl="8">
              <a:spcBef>
                <a:spcPts val="0"/>
              </a:spcBef>
              <a:spcAft>
                <a:spcPts val="0"/>
              </a:spcAft>
              <a:buSzPts val="600"/>
              <a:buFont typeface="Public Sans"/>
              <a:buNone/>
              <a:defRPr>
                <a:latin typeface="Public Sans"/>
                <a:ea typeface="Public Sans"/>
                <a:cs typeface="Public Sans"/>
                <a:sym typeface="Public Sans"/>
              </a:defRPr>
            </a:lvl9pPr>
          </a:lstStyle>
          <a:p>
            <a:endParaRPr/>
          </a:p>
        </p:txBody>
      </p:sp>
      <p:sp>
        <p:nvSpPr>
          <p:cNvPr id="37" name="Google Shape;37;p5"/>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38" name="Google Shape;38;p5"/>
          <p:cNvSpPr txBox="1">
            <a:spLocks noGrp="1"/>
          </p:cNvSpPr>
          <p:nvPr>
            <p:ph type="title"/>
          </p:nvPr>
        </p:nvSpPr>
        <p:spPr>
          <a:xfrm>
            <a:off x="733463" y="741499"/>
            <a:ext cx="5198100" cy="14037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rgbClr val="FFFFFF"/>
              </a:buClr>
              <a:buSzPts val="4200"/>
              <a:buNone/>
              <a:defRPr sz="4200">
                <a:solidFill>
                  <a:srgbClr val="FFFFFF"/>
                </a:solidFill>
              </a:defRPr>
            </a:lvl1pPr>
            <a:lvl2pPr lvl="1">
              <a:spcBef>
                <a:spcPts val="0"/>
              </a:spcBef>
              <a:spcAft>
                <a:spcPts val="0"/>
              </a:spcAft>
              <a:buClr>
                <a:srgbClr val="FFFFFF"/>
              </a:buClr>
              <a:buSzPts val="4800"/>
              <a:buNone/>
              <a:defRPr sz="4800">
                <a:solidFill>
                  <a:srgbClr val="FFFFFF"/>
                </a:solidFill>
              </a:defRPr>
            </a:lvl2pPr>
            <a:lvl3pPr lvl="2">
              <a:spcBef>
                <a:spcPts val="0"/>
              </a:spcBef>
              <a:spcAft>
                <a:spcPts val="0"/>
              </a:spcAft>
              <a:buClr>
                <a:srgbClr val="FFFFFF"/>
              </a:buClr>
              <a:buSzPts val="4800"/>
              <a:buNone/>
              <a:defRPr sz="4800">
                <a:solidFill>
                  <a:srgbClr val="FFFFFF"/>
                </a:solidFill>
              </a:defRPr>
            </a:lvl3pPr>
            <a:lvl4pPr lvl="3">
              <a:spcBef>
                <a:spcPts val="0"/>
              </a:spcBef>
              <a:spcAft>
                <a:spcPts val="0"/>
              </a:spcAft>
              <a:buClr>
                <a:srgbClr val="FFFFFF"/>
              </a:buClr>
              <a:buSzPts val="4800"/>
              <a:buNone/>
              <a:defRPr sz="4800">
                <a:solidFill>
                  <a:srgbClr val="FFFFFF"/>
                </a:solidFill>
              </a:defRPr>
            </a:lvl4pPr>
            <a:lvl5pPr lvl="4">
              <a:spcBef>
                <a:spcPts val="0"/>
              </a:spcBef>
              <a:spcAft>
                <a:spcPts val="0"/>
              </a:spcAft>
              <a:buClr>
                <a:srgbClr val="FFFFFF"/>
              </a:buClr>
              <a:buSzPts val="4800"/>
              <a:buNone/>
              <a:defRPr sz="4800">
                <a:solidFill>
                  <a:srgbClr val="FFFFFF"/>
                </a:solidFill>
              </a:defRPr>
            </a:lvl5pPr>
            <a:lvl6pPr lvl="5">
              <a:spcBef>
                <a:spcPts val="0"/>
              </a:spcBef>
              <a:spcAft>
                <a:spcPts val="0"/>
              </a:spcAft>
              <a:buClr>
                <a:srgbClr val="FFFFFF"/>
              </a:buClr>
              <a:buSzPts val="4800"/>
              <a:buNone/>
              <a:defRPr sz="4800">
                <a:solidFill>
                  <a:srgbClr val="FFFFFF"/>
                </a:solidFill>
              </a:defRPr>
            </a:lvl6pPr>
            <a:lvl7pPr lvl="6">
              <a:spcBef>
                <a:spcPts val="0"/>
              </a:spcBef>
              <a:spcAft>
                <a:spcPts val="0"/>
              </a:spcAft>
              <a:buClr>
                <a:srgbClr val="FFFFFF"/>
              </a:buClr>
              <a:buSzPts val="4800"/>
              <a:buNone/>
              <a:defRPr sz="4800">
                <a:solidFill>
                  <a:srgbClr val="FFFFFF"/>
                </a:solidFill>
              </a:defRPr>
            </a:lvl7pPr>
            <a:lvl8pPr lvl="7">
              <a:spcBef>
                <a:spcPts val="0"/>
              </a:spcBef>
              <a:spcAft>
                <a:spcPts val="0"/>
              </a:spcAft>
              <a:buClr>
                <a:srgbClr val="FFFFFF"/>
              </a:buClr>
              <a:buSzPts val="4800"/>
              <a:buNone/>
              <a:defRPr sz="4800">
                <a:solidFill>
                  <a:srgbClr val="FFFFFF"/>
                </a:solidFill>
              </a:defRPr>
            </a:lvl8pPr>
            <a:lvl9pPr lvl="8">
              <a:spcBef>
                <a:spcPts val="0"/>
              </a:spcBef>
              <a:spcAft>
                <a:spcPts val="0"/>
              </a:spcAft>
              <a:buClr>
                <a:srgbClr val="FFFFFF"/>
              </a:buClr>
              <a:buSzPts val="4800"/>
              <a:buNone/>
              <a:defRPr sz="4800">
                <a:solidFill>
                  <a:srgbClr val="FFFFFF"/>
                </a:solidFill>
              </a:defRPr>
            </a:lvl9pPr>
          </a:lstStyle>
          <a:p>
            <a:endParaRPr/>
          </a:p>
        </p:txBody>
      </p:sp>
      <p:sp>
        <p:nvSpPr>
          <p:cNvPr id="39" name="Google Shape;39;p5"/>
          <p:cNvSpPr txBox="1">
            <a:spLocks noGrp="1"/>
          </p:cNvSpPr>
          <p:nvPr>
            <p:ph type="subTitle" idx="3"/>
          </p:nvPr>
        </p:nvSpPr>
        <p:spPr>
          <a:xfrm>
            <a:off x="1525050" y="4781275"/>
            <a:ext cx="762000" cy="2337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500"/>
              <a:buNone/>
              <a:defRPr sz="500">
                <a:solidFill>
                  <a:schemeClr val="lt1"/>
                </a:solidFill>
                <a:latin typeface="Public Sans ExtraLight"/>
                <a:ea typeface="Public Sans ExtraLight"/>
                <a:cs typeface="Public Sans ExtraLight"/>
                <a:sym typeface="Public Sans ExtraLight"/>
              </a:defRPr>
            </a:lvl1pPr>
            <a:lvl2pPr lvl="1">
              <a:spcBef>
                <a:spcPts val="0"/>
              </a:spcBef>
              <a:spcAft>
                <a:spcPts val="0"/>
              </a:spcAft>
              <a:buSzPts val="600"/>
              <a:buNone/>
              <a:defRPr>
                <a:latin typeface="Public Sans ExtraLight"/>
                <a:ea typeface="Public Sans ExtraLight"/>
                <a:cs typeface="Public Sans ExtraLight"/>
                <a:sym typeface="Public Sans ExtraLight"/>
              </a:defRPr>
            </a:lvl2pPr>
            <a:lvl3pPr lvl="2">
              <a:spcBef>
                <a:spcPts val="0"/>
              </a:spcBef>
              <a:spcAft>
                <a:spcPts val="0"/>
              </a:spcAft>
              <a:buSzPts val="600"/>
              <a:buNone/>
              <a:defRPr>
                <a:latin typeface="Public Sans ExtraLight"/>
                <a:ea typeface="Public Sans ExtraLight"/>
                <a:cs typeface="Public Sans ExtraLight"/>
                <a:sym typeface="Public Sans ExtraLight"/>
              </a:defRPr>
            </a:lvl3pPr>
            <a:lvl4pPr lvl="3">
              <a:spcBef>
                <a:spcPts val="0"/>
              </a:spcBef>
              <a:spcAft>
                <a:spcPts val="0"/>
              </a:spcAft>
              <a:buSzPts val="600"/>
              <a:buNone/>
              <a:defRPr>
                <a:latin typeface="Public Sans ExtraLight"/>
                <a:ea typeface="Public Sans ExtraLight"/>
                <a:cs typeface="Public Sans ExtraLight"/>
                <a:sym typeface="Public Sans ExtraLight"/>
              </a:defRPr>
            </a:lvl4pPr>
            <a:lvl5pPr lvl="4">
              <a:spcBef>
                <a:spcPts val="0"/>
              </a:spcBef>
              <a:spcAft>
                <a:spcPts val="0"/>
              </a:spcAft>
              <a:buSzPts val="600"/>
              <a:buNone/>
              <a:defRPr>
                <a:latin typeface="Public Sans ExtraLight"/>
                <a:ea typeface="Public Sans ExtraLight"/>
                <a:cs typeface="Public Sans ExtraLight"/>
                <a:sym typeface="Public Sans ExtraLight"/>
              </a:defRPr>
            </a:lvl5pPr>
            <a:lvl6pPr lvl="5">
              <a:spcBef>
                <a:spcPts val="0"/>
              </a:spcBef>
              <a:spcAft>
                <a:spcPts val="0"/>
              </a:spcAft>
              <a:buSzPts val="600"/>
              <a:buNone/>
              <a:defRPr>
                <a:latin typeface="Public Sans ExtraLight"/>
                <a:ea typeface="Public Sans ExtraLight"/>
                <a:cs typeface="Public Sans ExtraLight"/>
                <a:sym typeface="Public Sans ExtraLight"/>
              </a:defRPr>
            </a:lvl6pPr>
            <a:lvl7pPr lvl="6">
              <a:spcBef>
                <a:spcPts val="0"/>
              </a:spcBef>
              <a:spcAft>
                <a:spcPts val="0"/>
              </a:spcAft>
              <a:buSzPts val="600"/>
              <a:buNone/>
              <a:defRPr>
                <a:latin typeface="Public Sans ExtraLight"/>
                <a:ea typeface="Public Sans ExtraLight"/>
                <a:cs typeface="Public Sans ExtraLight"/>
                <a:sym typeface="Public Sans ExtraLight"/>
              </a:defRPr>
            </a:lvl7pPr>
            <a:lvl8pPr lvl="7">
              <a:spcBef>
                <a:spcPts val="0"/>
              </a:spcBef>
              <a:spcAft>
                <a:spcPts val="0"/>
              </a:spcAft>
              <a:buSzPts val="600"/>
              <a:buNone/>
              <a:defRPr>
                <a:latin typeface="Public Sans ExtraLight"/>
                <a:ea typeface="Public Sans ExtraLight"/>
                <a:cs typeface="Public Sans ExtraLight"/>
                <a:sym typeface="Public Sans ExtraLight"/>
              </a:defRPr>
            </a:lvl8pPr>
            <a:lvl9pPr lvl="8">
              <a:spcBef>
                <a:spcPts val="0"/>
              </a:spcBef>
              <a:spcAft>
                <a:spcPts val="0"/>
              </a:spcAft>
              <a:buSzPts val="600"/>
              <a:buNone/>
              <a:defRPr>
                <a:latin typeface="Public Sans ExtraLight"/>
                <a:ea typeface="Public Sans ExtraLight"/>
                <a:cs typeface="Public Sans ExtraLight"/>
                <a:sym typeface="Public Sans ExtraLight"/>
              </a:defRPr>
            </a:lvl9pPr>
          </a:lstStyle>
          <a:p>
            <a:endParaRPr/>
          </a:p>
        </p:txBody>
      </p:sp>
      <p:sp>
        <p:nvSpPr>
          <p:cNvPr id="40" name="Google Shape;40;p5"/>
          <p:cNvSpPr txBox="1">
            <a:spLocks noGrp="1"/>
          </p:cNvSpPr>
          <p:nvPr>
            <p:ph type="subTitle" idx="4"/>
          </p:nvPr>
        </p:nvSpPr>
        <p:spPr>
          <a:xfrm>
            <a:off x="2287175" y="4781275"/>
            <a:ext cx="762000" cy="2337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500"/>
              <a:buNone/>
              <a:defRPr sz="500">
                <a:solidFill>
                  <a:schemeClr val="lt1"/>
                </a:solidFill>
                <a:latin typeface="Public Sans ExtraLight"/>
                <a:ea typeface="Public Sans ExtraLight"/>
                <a:cs typeface="Public Sans ExtraLight"/>
                <a:sym typeface="Public Sans ExtraLight"/>
              </a:defRPr>
            </a:lvl1pPr>
            <a:lvl2pPr lvl="1">
              <a:spcBef>
                <a:spcPts val="0"/>
              </a:spcBef>
              <a:spcAft>
                <a:spcPts val="0"/>
              </a:spcAft>
              <a:buSzPts val="600"/>
              <a:buNone/>
              <a:defRPr>
                <a:latin typeface="Public Sans ExtraLight"/>
                <a:ea typeface="Public Sans ExtraLight"/>
                <a:cs typeface="Public Sans ExtraLight"/>
                <a:sym typeface="Public Sans ExtraLight"/>
              </a:defRPr>
            </a:lvl2pPr>
            <a:lvl3pPr lvl="2">
              <a:spcBef>
                <a:spcPts val="0"/>
              </a:spcBef>
              <a:spcAft>
                <a:spcPts val="0"/>
              </a:spcAft>
              <a:buSzPts val="600"/>
              <a:buNone/>
              <a:defRPr>
                <a:latin typeface="Public Sans ExtraLight"/>
                <a:ea typeface="Public Sans ExtraLight"/>
                <a:cs typeface="Public Sans ExtraLight"/>
                <a:sym typeface="Public Sans ExtraLight"/>
              </a:defRPr>
            </a:lvl3pPr>
            <a:lvl4pPr lvl="3">
              <a:spcBef>
                <a:spcPts val="0"/>
              </a:spcBef>
              <a:spcAft>
                <a:spcPts val="0"/>
              </a:spcAft>
              <a:buSzPts val="600"/>
              <a:buNone/>
              <a:defRPr>
                <a:latin typeface="Public Sans ExtraLight"/>
                <a:ea typeface="Public Sans ExtraLight"/>
                <a:cs typeface="Public Sans ExtraLight"/>
                <a:sym typeface="Public Sans ExtraLight"/>
              </a:defRPr>
            </a:lvl4pPr>
            <a:lvl5pPr lvl="4">
              <a:spcBef>
                <a:spcPts val="0"/>
              </a:spcBef>
              <a:spcAft>
                <a:spcPts val="0"/>
              </a:spcAft>
              <a:buSzPts val="600"/>
              <a:buNone/>
              <a:defRPr>
                <a:latin typeface="Public Sans ExtraLight"/>
                <a:ea typeface="Public Sans ExtraLight"/>
                <a:cs typeface="Public Sans ExtraLight"/>
                <a:sym typeface="Public Sans ExtraLight"/>
              </a:defRPr>
            </a:lvl5pPr>
            <a:lvl6pPr lvl="5">
              <a:spcBef>
                <a:spcPts val="0"/>
              </a:spcBef>
              <a:spcAft>
                <a:spcPts val="0"/>
              </a:spcAft>
              <a:buSzPts val="600"/>
              <a:buNone/>
              <a:defRPr>
                <a:latin typeface="Public Sans ExtraLight"/>
                <a:ea typeface="Public Sans ExtraLight"/>
                <a:cs typeface="Public Sans ExtraLight"/>
                <a:sym typeface="Public Sans ExtraLight"/>
              </a:defRPr>
            </a:lvl6pPr>
            <a:lvl7pPr lvl="6">
              <a:spcBef>
                <a:spcPts val="0"/>
              </a:spcBef>
              <a:spcAft>
                <a:spcPts val="0"/>
              </a:spcAft>
              <a:buSzPts val="600"/>
              <a:buNone/>
              <a:defRPr>
                <a:latin typeface="Public Sans ExtraLight"/>
                <a:ea typeface="Public Sans ExtraLight"/>
                <a:cs typeface="Public Sans ExtraLight"/>
                <a:sym typeface="Public Sans ExtraLight"/>
              </a:defRPr>
            </a:lvl7pPr>
            <a:lvl8pPr lvl="7">
              <a:spcBef>
                <a:spcPts val="0"/>
              </a:spcBef>
              <a:spcAft>
                <a:spcPts val="0"/>
              </a:spcAft>
              <a:buSzPts val="600"/>
              <a:buNone/>
              <a:defRPr>
                <a:latin typeface="Public Sans ExtraLight"/>
                <a:ea typeface="Public Sans ExtraLight"/>
                <a:cs typeface="Public Sans ExtraLight"/>
                <a:sym typeface="Public Sans ExtraLight"/>
              </a:defRPr>
            </a:lvl8pPr>
            <a:lvl9pPr lvl="8">
              <a:spcBef>
                <a:spcPts val="0"/>
              </a:spcBef>
              <a:spcAft>
                <a:spcPts val="0"/>
              </a:spcAft>
              <a:buSzPts val="600"/>
              <a:buNone/>
              <a:defRPr>
                <a:latin typeface="Public Sans ExtraLight"/>
                <a:ea typeface="Public Sans ExtraLight"/>
                <a:cs typeface="Public Sans ExtraLight"/>
                <a:sym typeface="Public Sans ExtraLight"/>
              </a:defRPr>
            </a:lvl9pPr>
          </a:lstStyle>
          <a:p>
            <a:endParaRPr/>
          </a:p>
        </p:txBody>
      </p:sp>
      <p:sp>
        <p:nvSpPr>
          <p:cNvPr id="41" name="Google Shape;41;p5"/>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chemeClr val="lt1"/>
                </a:solidFill>
                <a:latin typeface="Public Sans Light"/>
                <a:ea typeface="Public Sans Light"/>
                <a:cs typeface="Public Sans Light"/>
                <a:sym typeface="Public Sans Light"/>
              </a:rPr>
              <a:t>Proprietary &amp; Confidential</a:t>
            </a:r>
            <a:endParaRPr sz="500">
              <a:solidFill>
                <a:schemeClr val="lt1"/>
              </a:solidFill>
              <a:latin typeface="Public Sans Light"/>
              <a:ea typeface="Public Sans Light"/>
              <a:cs typeface="Public Sans Light"/>
              <a:sym typeface="Public Sans Light"/>
            </a:endParaRPr>
          </a:p>
        </p:txBody>
      </p:sp>
      <p:pic>
        <p:nvPicPr>
          <p:cNvPr id="42" name="Google Shape;42;p5"/>
          <p:cNvPicPr preferRelativeResize="0"/>
          <p:nvPr/>
        </p:nvPicPr>
        <p:blipFill>
          <a:blip r:embed="rId2">
            <a:alphaModFix/>
          </a:blip>
          <a:stretch>
            <a:fillRect/>
          </a:stretch>
        </p:blipFill>
        <p:spPr>
          <a:xfrm>
            <a:off x="763575" y="4877122"/>
            <a:ext cx="367975" cy="114050"/>
          </a:xfrm>
          <a:prstGeom prst="rect">
            <a:avLst/>
          </a:prstGeom>
          <a:noFill/>
          <a:ln>
            <a:noFill/>
          </a:ln>
        </p:spPr>
      </p:pic>
      <p:pic>
        <p:nvPicPr>
          <p:cNvPr id="43" name="Google Shape;43;p5"/>
          <p:cNvPicPr preferRelativeResize="0"/>
          <p:nvPr/>
        </p:nvPicPr>
        <p:blipFill rotWithShape="1">
          <a:blip r:embed="rId3">
            <a:alphaModFix/>
          </a:blip>
          <a:srcRect t="797" b="787"/>
          <a:stretch/>
        </p:blipFill>
        <p:spPr>
          <a:xfrm>
            <a:off x="763575" y="4877122"/>
            <a:ext cx="367974" cy="1140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with background image">
  <p:cSld name="MAIN_POINT_2_1_1_1">
    <p:bg>
      <p:bgPr>
        <a:noFill/>
        <a:effectLst/>
      </p:bgPr>
    </p:bg>
    <p:spTree>
      <p:nvGrpSpPr>
        <p:cNvPr id="1" name="Shape 44"/>
        <p:cNvGrpSpPr/>
        <p:nvPr/>
      </p:nvGrpSpPr>
      <p:grpSpPr>
        <a:xfrm>
          <a:off x="0" y="0"/>
          <a:ext cx="0" cy="0"/>
          <a:chOff x="0" y="0"/>
          <a:chExt cx="0" cy="0"/>
        </a:xfrm>
      </p:grpSpPr>
      <p:sp>
        <p:nvSpPr>
          <p:cNvPr id="45" name="Google Shape;45;p6"/>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6"/>
          <p:cNvSpPr txBox="1">
            <a:spLocks noGrp="1"/>
          </p:cNvSpPr>
          <p:nvPr>
            <p:ph type="subTitle" idx="1"/>
          </p:nvPr>
        </p:nvSpPr>
        <p:spPr>
          <a:xfrm>
            <a:off x="763275" y="2557282"/>
            <a:ext cx="2285400" cy="8574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700"/>
              <a:buFont typeface="Public Sans"/>
              <a:buNone/>
              <a:defRPr>
                <a:solidFill>
                  <a:srgbClr val="2F4A73"/>
                </a:solidFill>
                <a:latin typeface="Public Sans"/>
                <a:ea typeface="Public Sans"/>
                <a:cs typeface="Public Sans"/>
                <a:sym typeface="Public Sans"/>
              </a:defRPr>
            </a:lvl1pPr>
            <a:lvl2pPr lvl="1">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2pPr>
            <a:lvl3pPr lvl="2">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3pPr>
            <a:lvl4pPr lvl="3">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4pPr>
            <a:lvl5pPr lvl="4">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5pPr>
            <a:lvl6pPr lvl="5">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6pPr>
            <a:lvl7pPr lvl="6">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7pPr>
            <a:lvl8pPr lvl="7">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8pPr>
            <a:lvl9pPr lvl="8">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9pPr>
          </a:lstStyle>
          <a:p>
            <a:endParaRPr/>
          </a:p>
        </p:txBody>
      </p:sp>
      <p:sp>
        <p:nvSpPr>
          <p:cNvPr id="47" name="Google Shape;47;p6"/>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48" name="Google Shape;48;p6"/>
          <p:cNvSpPr txBox="1">
            <a:spLocks noGrp="1"/>
          </p:cNvSpPr>
          <p:nvPr>
            <p:ph type="title"/>
          </p:nvPr>
        </p:nvSpPr>
        <p:spPr>
          <a:xfrm>
            <a:off x="733463" y="741499"/>
            <a:ext cx="5198100" cy="14037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rgbClr val="FFFFFF"/>
              </a:buClr>
              <a:buSzPts val="4200"/>
              <a:buNone/>
              <a:defRPr sz="4200">
                <a:solidFill>
                  <a:srgbClr val="FFFFFF"/>
                </a:solidFill>
              </a:defRPr>
            </a:lvl1pPr>
            <a:lvl2pPr lvl="1">
              <a:spcBef>
                <a:spcPts val="0"/>
              </a:spcBef>
              <a:spcAft>
                <a:spcPts val="0"/>
              </a:spcAft>
              <a:buClr>
                <a:srgbClr val="FFFFFF"/>
              </a:buClr>
              <a:buSzPts val="4800"/>
              <a:buNone/>
              <a:defRPr sz="4800">
                <a:solidFill>
                  <a:srgbClr val="FFFFFF"/>
                </a:solidFill>
              </a:defRPr>
            </a:lvl2pPr>
            <a:lvl3pPr lvl="2">
              <a:spcBef>
                <a:spcPts val="0"/>
              </a:spcBef>
              <a:spcAft>
                <a:spcPts val="0"/>
              </a:spcAft>
              <a:buClr>
                <a:srgbClr val="FFFFFF"/>
              </a:buClr>
              <a:buSzPts val="4800"/>
              <a:buNone/>
              <a:defRPr sz="4800">
                <a:solidFill>
                  <a:srgbClr val="FFFFFF"/>
                </a:solidFill>
              </a:defRPr>
            </a:lvl3pPr>
            <a:lvl4pPr lvl="3">
              <a:spcBef>
                <a:spcPts val="0"/>
              </a:spcBef>
              <a:spcAft>
                <a:spcPts val="0"/>
              </a:spcAft>
              <a:buClr>
                <a:srgbClr val="FFFFFF"/>
              </a:buClr>
              <a:buSzPts val="4800"/>
              <a:buNone/>
              <a:defRPr sz="4800">
                <a:solidFill>
                  <a:srgbClr val="FFFFFF"/>
                </a:solidFill>
              </a:defRPr>
            </a:lvl4pPr>
            <a:lvl5pPr lvl="4">
              <a:spcBef>
                <a:spcPts val="0"/>
              </a:spcBef>
              <a:spcAft>
                <a:spcPts val="0"/>
              </a:spcAft>
              <a:buClr>
                <a:srgbClr val="FFFFFF"/>
              </a:buClr>
              <a:buSzPts val="4800"/>
              <a:buNone/>
              <a:defRPr sz="4800">
                <a:solidFill>
                  <a:srgbClr val="FFFFFF"/>
                </a:solidFill>
              </a:defRPr>
            </a:lvl5pPr>
            <a:lvl6pPr lvl="5">
              <a:spcBef>
                <a:spcPts val="0"/>
              </a:spcBef>
              <a:spcAft>
                <a:spcPts val="0"/>
              </a:spcAft>
              <a:buClr>
                <a:srgbClr val="FFFFFF"/>
              </a:buClr>
              <a:buSzPts val="4800"/>
              <a:buNone/>
              <a:defRPr sz="4800">
                <a:solidFill>
                  <a:srgbClr val="FFFFFF"/>
                </a:solidFill>
              </a:defRPr>
            </a:lvl6pPr>
            <a:lvl7pPr lvl="6">
              <a:spcBef>
                <a:spcPts val="0"/>
              </a:spcBef>
              <a:spcAft>
                <a:spcPts val="0"/>
              </a:spcAft>
              <a:buClr>
                <a:srgbClr val="FFFFFF"/>
              </a:buClr>
              <a:buSzPts val="4800"/>
              <a:buNone/>
              <a:defRPr sz="4800">
                <a:solidFill>
                  <a:srgbClr val="FFFFFF"/>
                </a:solidFill>
              </a:defRPr>
            </a:lvl7pPr>
            <a:lvl8pPr lvl="7">
              <a:spcBef>
                <a:spcPts val="0"/>
              </a:spcBef>
              <a:spcAft>
                <a:spcPts val="0"/>
              </a:spcAft>
              <a:buClr>
                <a:srgbClr val="FFFFFF"/>
              </a:buClr>
              <a:buSzPts val="4800"/>
              <a:buNone/>
              <a:defRPr sz="4800">
                <a:solidFill>
                  <a:srgbClr val="FFFFFF"/>
                </a:solidFill>
              </a:defRPr>
            </a:lvl8pPr>
            <a:lvl9pPr lvl="8">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1">
  <p:cSld name="MAIN_POINT_1">
    <p:bg>
      <p:bgPr>
        <a:solidFill>
          <a:srgbClr val="2F4A73"/>
        </a:solidFill>
        <a:effectLst/>
      </p:bgPr>
    </p:bg>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51709" y="1675918"/>
            <a:ext cx="3030000" cy="2276700"/>
          </a:xfrm>
          <a:prstGeom prst="rect">
            <a:avLst/>
          </a:prstGeom>
        </p:spPr>
        <p:txBody>
          <a:bodyPr spcFirstLastPara="1" wrap="square" lIns="0" tIns="0" rIns="0" bIns="0" anchor="t" anchorCtr="0">
            <a:noAutofit/>
          </a:bodyPr>
          <a:lstStyle>
            <a:lvl1pPr lvl="0">
              <a:spcBef>
                <a:spcPts val="0"/>
              </a:spcBef>
              <a:spcAft>
                <a:spcPts val="0"/>
              </a:spcAft>
              <a:buClr>
                <a:srgbClr val="A2D3E8"/>
              </a:buClr>
              <a:buSzPts val="2400"/>
              <a:buNone/>
              <a:defRPr sz="2400">
                <a:solidFill>
                  <a:srgbClr val="A2D3E8"/>
                </a:solidFill>
              </a:defRPr>
            </a:lvl1pPr>
            <a:lvl2pPr lvl="1">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2pPr>
            <a:lvl3pPr lvl="2">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3pPr>
            <a:lvl4pPr lvl="3">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4pPr>
            <a:lvl5pPr lvl="4">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5pPr>
            <a:lvl6pPr lvl="5">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6pPr>
            <a:lvl7pPr lvl="6">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7pPr>
            <a:lvl8pPr lvl="7">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8pPr>
            <a:lvl9pPr lvl="8">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9pPr>
          </a:lstStyle>
          <a:p>
            <a:endParaRPr/>
          </a:p>
        </p:txBody>
      </p:sp>
      <p:sp>
        <p:nvSpPr>
          <p:cNvPr id="51" name="Google Shape;51;p7"/>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7"/>
          <p:cNvSpPr txBox="1">
            <a:spLocks noGrp="1"/>
          </p:cNvSpPr>
          <p:nvPr>
            <p:ph type="title" idx="2"/>
          </p:nvPr>
        </p:nvSpPr>
        <p:spPr>
          <a:xfrm>
            <a:off x="4561709" y="1675918"/>
            <a:ext cx="3030000" cy="2276700"/>
          </a:xfrm>
          <a:prstGeom prst="rect">
            <a:avLst/>
          </a:prstGeom>
        </p:spPr>
        <p:txBody>
          <a:bodyPr spcFirstLastPara="1" wrap="square" lIns="0" tIns="0" rIns="0" bIns="0" anchor="t" anchorCtr="0">
            <a:noAutofit/>
          </a:bodyPr>
          <a:lstStyle>
            <a:lvl1pPr lvl="0">
              <a:spcBef>
                <a:spcPts val="0"/>
              </a:spcBef>
              <a:spcAft>
                <a:spcPts val="0"/>
              </a:spcAft>
              <a:buClr>
                <a:srgbClr val="FFFFFF"/>
              </a:buClr>
              <a:buSzPts val="2400"/>
              <a:buNone/>
              <a:defRPr sz="2400">
                <a:solidFill>
                  <a:srgbClr val="FFFFFF"/>
                </a:solidFill>
              </a:defRPr>
            </a:lvl1pPr>
            <a:lvl2pPr lvl="1">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2pPr>
            <a:lvl3pPr lvl="2">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3pPr>
            <a:lvl4pPr lvl="3">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4pPr>
            <a:lvl5pPr lvl="4">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5pPr>
            <a:lvl6pPr lvl="5">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6pPr>
            <a:lvl7pPr lvl="6">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7pPr>
            <a:lvl8pPr lvl="7">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8pPr>
            <a:lvl9pPr lvl="8">
              <a:spcBef>
                <a:spcPts val="0"/>
              </a:spcBef>
              <a:spcAft>
                <a:spcPts val="0"/>
              </a:spcAft>
              <a:buClr>
                <a:srgbClr val="FFFFFF"/>
              </a:buClr>
              <a:buSzPts val="4800"/>
              <a:buFont typeface="Public Sans"/>
              <a:buNone/>
              <a:defRPr sz="4800">
                <a:solidFill>
                  <a:srgbClr val="FFFFFF"/>
                </a:solidFill>
                <a:latin typeface="Public Sans"/>
                <a:ea typeface="Public Sans"/>
                <a:cs typeface="Public Sans"/>
                <a:sym typeface="Public Sans"/>
              </a:defRPr>
            </a:lvl9pPr>
          </a:lstStyle>
          <a:p>
            <a:endParaRPr/>
          </a:p>
        </p:txBody>
      </p:sp>
      <p:sp>
        <p:nvSpPr>
          <p:cNvPr id="53" name="Google Shape;53;p7"/>
          <p:cNvSpPr txBox="1">
            <a:spLocks noGrp="1"/>
          </p:cNvSpPr>
          <p:nvPr>
            <p:ph type="subTitle" idx="1"/>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1 1">
  <p:cSld name="MAIN_POINT_1_1">
    <p:bg>
      <p:bgPr>
        <a:solidFill>
          <a:srgbClr val="E6DED3"/>
        </a:solidFill>
        <a:effectLst/>
      </p:bgPr>
    </p:bg>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751709" y="1680741"/>
            <a:ext cx="3030000" cy="22767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2400"/>
              <a:buNone/>
              <a:defRPr sz="2400">
                <a:solidFill>
                  <a:srgbClr val="2F4A73"/>
                </a:solidFill>
              </a:defRPr>
            </a:lvl1pPr>
            <a:lvl2pPr lvl="1">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2pPr>
            <a:lvl3pPr lvl="2">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3pPr>
            <a:lvl4pPr lvl="3">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4pPr>
            <a:lvl5pPr lvl="4">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5pPr>
            <a:lvl6pPr lvl="5">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6pPr>
            <a:lvl7pPr lvl="6">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7pPr>
            <a:lvl8pPr lvl="7">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8pPr>
            <a:lvl9pPr lvl="8">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9pPr>
          </a:lstStyle>
          <a:p>
            <a:endParaRPr/>
          </a:p>
        </p:txBody>
      </p:sp>
      <p:sp>
        <p:nvSpPr>
          <p:cNvPr id="56" name="Google Shape;56;p8"/>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8"/>
          <p:cNvSpPr txBox="1">
            <a:spLocks noGrp="1"/>
          </p:cNvSpPr>
          <p:nvPr>
            <p:ph type="title" idx="2"/>
          </p:nvPr>
        </p:nvSpPr>
        <p:spPr>
          <a:xfrm>
            <a:off x="4562354" y="1680741"/>
            <a:ext cx="3030000" cy="22767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2400"/>
              <a:buNone/>
              <a:defRPr sz="2400">
                <a:solidFill>
                  <a:srgbClr val="2F4A73"/>
                </a:solidFill>
              </a:defRPr>
            </a:lvl1pPr>
            <a:lvl2pPr lvl="1">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2pPr>
            <a:lvl3pPr lvl="2">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3pPr>
            <a:lvl4pPr lvl="3">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4pPr>
            <a:lvl5pPr lvl="4">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5pPr>
            <a:lvl6pPr lvl="5">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6pPr>
            <a:lvl7pPr lvl="6">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7pPr>
            <a:lvl8pPr lvl="7">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8pPr>
            <a:lvl9pPr lvl="8">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9pPr>
          </a:lstStyle>
          <a:p>
            <a:endParaRPr/>
          </a:p>
        </p:txBody>
      </p:sp>
      <p:sp>
        <p:nvSpPr>
          <p:cNvPr id="58" name="Google Shape;58;p8"/>
          <p:cNvSpPr txBox="1">
            <a:spLocks noGrp="1"/>
          </p:cNvSpPr>
          <p:nvPr>
            <p:ph type="subTitle" idx="1"/>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estion w/ Answer">
  <p:cSld name="MAIN_POINT_1_1_1">
    <p:bg>
      <p:bgPr>
        <a:solidFill>
          <a:srgbClr val="FFFFFF"/>
        </a:solidFill>
        <a:effectLst/>
      </p:bgPr>
    </p:bg>
    <p:spTree>
      <p:nvGrpSpPr>
        <p:cNvPr id="1" name="Shape 59"/>
        <p:cNvGrpSpPr/>
        <p:nvPr/>
      </p:nvGrpSpPr>
      <p:grpSpPr>
        <a:xfrm>
          <a:off x="0" y="0"/>
          <a:ext cx="0" cy="0"/>
          <a:chOff x="0" y="0"/>
          <a:chExt cx="0" cy="0"/>
        </a:xfrm>
      </p:grpSpPr>
      <p:sp>
        <p:nvSpPr>
          <p:cNvPr id="60" name="Google Shape;60;p9"/>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9"/>
          <p:cNvSpPr txBox="1">
            <a:spLocks noGrp="1"/>
          </p:cNvSpPr>
          <p:nvPr>
            <p:ph type="title"/>
          </p:nvPr>
        </p:nvSpPr>
        <p:spPr>
          <a:xfrm>
            <a:off x="4562354" y="1680741"/>
            <a:ext cx="3030000" cy="22767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2400"/>
              <a:buNone/>
              <a:defRPr sz="2400">
                <a:solidFill>
                  <a:srgbClr val="2F4A73"/>
                </a:solidFill>
              </a:defRPr>
            </a:lvl1pPr>
            <a:lvl2pPr lvl="1">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2pPr>
            <a:lvl3pPr lvl="2">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3pPr>
            <a:lvl4pPr lvl="3">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4pPr>
            <a:lvl5pPr lvl="4">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5pPr>
            <a:lvl6pPr lvl="5">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6pPr>
            <a:lvl7pPr lvl="6">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7pPr>
            <a:lvl8pPr lvl="7">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8pPr>
            <a:lvl9pPr lvl="8">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9pPr>
          </a:lstStyle>
          <a:p>
            <a:endParaRPr/>
          </a:p>
        </p:txBody>
      </p:sp>
      <p:sp>
        <p:nvSpPr>
          <p:cNvPr id="62" name="Google Shape;62;p9"/>
          <p:cNvSpPr txBox="1">
            <a:spLocks noGrp="1"/>
          </p:cNvSpPr>
          <p:nvPr>
            <p:ph type="subTitle" idx="1"/>
          </p:nvPr>
        </p:nvSpPr>
        <p:spPr>
          <a:xfrm>
            <a:off x="771000" y="1695209"/>
            <a:ext cx="2285400" cy="8574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700"/>
              <a:buFont typeface="Public Sans"/>
              <a:buNone/>
              <a:defRPr>
                <a:solidFill>
                  <a:srgbClr val="2F4A73"/>
                </a:solidFill>
                <a:latin typeface="Public Sans"/>
                <a:ea typeface="Public Sans"/>
                <a:cs typeface="Public Sans"/>
                <a:sym typeface="Public Sans"/>
              </a:defRPr>
            </a:lvl1pPr>
            <a:lvl2pPr lvl="1">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2pPr>
            <a:lvl3pPr lvl="2">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3pPr>
            <a:lvl4pPr lvl="3">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4pPr>
            <a:lvl5pPr lvl="4">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5pPr>
            <a:lvl6pPr lvl="5">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6pPr>
            <a:lvl7pPr lvl="6">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7pPr>
            <a:lvl8pPr lvl="7">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8pPr>
            <a:lvl9pPr lvl="8">
              <a:spcBef>
                <a:spcPts val="0"/>
              </a:spcBef>
              <a:spcAft>
                <a:spcPts val="0"/>
              </a:spcAft>
              <a:buClr>
                <a:srgbClr val="2F4A73"/>
              </a:buClr>
              <a:buSzPts val="600"/>
              <a:buFont typeface="Public Sans"/>
              <a:buNone/>
              <a:defRPr>
                <a:solidFill>
                  <a:srgbClr val="2F4A73"/>
                </a:solidFill>
                <a:latin typeface="Public Sans"/>
                <a:ea typeface="Public Sans"/>
                <a:cs typeface="Public Sans"/>
                <a:sym typeface="Public Sans"/>
              </a:defRPr>
            </a:lvl9pPr>
          </a:lstStyle>
          <a:p>
            <a:endParaRPr/>
          </a:p>
        </p:txBody>
      </p:sp>
      <p:sp>
        <p:nvSpPr>
          <p:cNvPr id="63" name="Google Shape;63;p9"/>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estion w/Answer w/ Image">
  <p:cSld name="MAIN_POINT_1_1_1_1">
    <p:bg>
      <p:bgPr>
        <a:solidFill>
          <a:srgbClr val="FFFFFF"/>
        </a:soli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0"/>
          <p:cNvSpPr txBox="1">
            <a:spLocks noGrp="1"/>
          </p:cNvSpPr>
          <p:nvPr>
            <p:ph type="title"/>
          </p:nvPr>
        </p:nvSpPr>
        <p:spPr>
          <a:xfrm>
            <a:off x="749107" y="2537991"/>
            <a:ext cx="3046800" cy="17145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2400"/>
              <a:buNone/>
              <a:defRPr sz="2400">
                <a:solidFill>
                  <a:srgbClr val="2F4A73"/>
                </a:solidFill>
              </a:defRPr>
            </a:lvl1pPr>
            <a:lvl2pPr lvl="1">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2pPr>
            <a:lvl3pPr lvl="2">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3pPr>
            <a:lvl4pPr lvl="3">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4pPr>
            <a:lvl5pPr lvl="4">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5pPr>
            <a:lvl6pPr lvl="5">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6pPr>
            <a:lvl7pPr lvl="6">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7pPr>
            <a:lvl8pPr lvl="7">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8pPr>
            <a:lvl9pPr lvl="8">
              <a:spcBef>
                <a:spcPts val="0"/>
              </a:spcBef>
              <a:spcAft>
                <a:spcPts val="0"/>
              </a:spcAft>
              <a:buClr>
                <a:srgbClr val="2F4A73"/>
              </a:buClr>
              <a:buSzPts val="4800"/>
              <a:buFont typeface="Public Sans"/>
              <a:buNone/>
              <a:defRPr sz="4800">
                <a:solidFill>
                  <a:srgbClr val="2F4A73"/>
                </a:solidFill>
                <a:latin typeface="Public Sans"/>
                <a:ea typeface="Public Sans"/>
                <a:cs typeface="Public Sans"/>
                <a:sym typeface="Public Sans"/>
              </a:defRPr>
            </a:lvl9pPr>
          </a:lstStyle>
          <a:p>
            <a:endParaRPr/>
          </a:p>
        </p:txBody>
      </p:sp>
      <p:sp>
        <p:nvSpPr>
          <p:cNvPr id="67" name="Google Shape;67;p10"/>
          <p:cNvSpPr txBox="1">
            <a:spLocks noGrp="1"/>
          </p:cNvSpPr>
          <p:nvPr>
            <p:ph type="subTitle" idx="1"/>
          </p:nvPr>
        </p:nvSpPr>
        <p:spPr>
          <a:xfrm>
            <a:off x="766177" y="1700032"/>
            <a:ext cx="2285400" cy="857400"/>
          </a:xfrm>
          <a:prstGeom prst="rect">
            <a:avLst/>
          </a:prstGeom>
        </p:spPr>
        <p:txBody>
          <a:bodyPr spcFirstLastPara="1" wrap="square" lIns="0" tIns="0" rIns="0" bIns="0" anchor="t" anchorCtr="0">
            <a:noAutofit/>
          </a:bodyPr>
          <a:lstStyle>
            <a:lvl1pPr lvl="0">
              <a:spcBef>
                <a:spcPts val="0"/>
              </a:spcBef>
              <a:spcAft>
                <a:spcPts val="0"/>
              </a:spcAft>
              <a:buClr>
                <a:srgbClr val="2F4A73"/>
              </a:buClr>
              <a:buSzPts val="700"/>
              <a:buFont typeface="Public Sans"/>
              <a:buNone/>
              <a:defRPr>
                <a:solidFill>
                  <a:srgbClr val="2F4A73"/>
                </a:solidFill>
                <a:latin typeface="Public Sans"/>
                <a:ea typeface="Public Sans"/>
                <a:cs typeface="Public Sans"/>
                <a:sym typeface="Public Sans"/>
              </a:defRPr>
            </a:lvl1pPr>
            <a:lvl2pPr lvl="1">
              <a:spcBef>
                <a:spcPts val="0"/>
              </a:spcBef>
              <a:spcAft>
                <a:spcPts val="0"/>
              </a:spcAft>
              <a:buSzPts val="600"/>
              <a:buFont typeface="Public Sans"/>
              <a:buNone/>
              <a:defRPr>
                <a:latin typeface="Public Sans"/>
                <a:ea typeface="Public Sans"/>
                <a:cs typeface="Public Sans"/>
                <a:sym typeface="Public Sans"/>
              </a:defRPr>
            </a:lvl2pPr>
            <a:lvl3pPr lvl="2">
              <a:spcBef>
                <a:spcPts val="0"/>
              </a:spcBef>
              <a:spcAft>
                <a:spcPts val="0"/>
              </a:spcAft>
              <a:buSzPts val="600"/>
              <a:buFont typeface="Public Sans"/>
              <a:buNone/>
              <a:defRPr>
                <a:latin typeface="Public Sans"/>
                <a:ea typeface="Public Sans"/>
                <a:cs typeface="Public Sans"/>
                <a:sym typeface="Public Sans"/>
              </a:defRPr>
            </a:lvl3pPr>
            <a:lvl4pPr lvl="3">
              <a:spcBef>
                <a:spcPts val="0"/>
              </a:spcBef>
              <a:spcAft>
                <a:spcPts val="0"/>
              </a:spcAft>
              <a:buSzPts val="600"/>
              <a:buFont typeface="Public Sans"/>
              <a:buNone/>
              <a:defRPr>
                <a:latin typeface="Public Sans"/>
                <a:ea typeface="Public Sans"/>
                <a:cs typeface="Public Sans"/>
                <a:sym typeface="Public Sans"/>
              </a:defRPr>
            </a:lvl4pPr>
            <a:lvl5pPr lvl="4">
              <a:spcBef>
                <a:spcPts val="0"/>
              </a:spcBef>
              <a:spcAft>
                <a:spcPts val="0"/>
              </a:spcAft>
              <a:buSzPts val="600"/>
              <a:buFont typeface="Public Sans"/>
              <a:buNone/>
              <a:defRPr>
                <a:latin typeface="Public Sans"/>
                <a:ea typeface="Public Sans"/>
                <a:cs typeface="Public Sans"/>
                <a:sym typeface="Public Sans"/>
              </a:defRPr>
            </a:lvl5pPr>
            <a:lvl6pPr lvl="5">
              <a:spcBef>
                <a:spcPts val="0"/>
              </a:spcBef>
              <a:spcAft>
                <a:spcPts val="0"/>
              </a:spcAft>
              <a:buSzPts val="600"/>
              <a:buFont typeface="Public Sans"/>
              <a:buNone/>
              <a:defRPr>
                <a:latin typeface="Public Sans"/>
                <a:ea typeface="Public Sans"/>
                <a:cs typeface="Public Sans"/>
                <a:sym typeface="Public Sans"/>
              </a:defRPr>
            </a:lvl6pPr>
            <a:lvl7pPr lvl="6">
              <a:spcBef>
                <a:spcPts val="0"/>
              </a:spcBef>
              <a:spcAft>
                <a:spcPts val="0"/>
              </a:spcAft>
              <a:buSzPts val="600"/>
              <a:buFont typeface="Public Sans"/>
              <a:buNone/>
              <a:defRPr>
                <a:latin typeface="Public Sans"/>
                <a:ea typeface="Public Sans"/>
                <a:cs typeface="Public Sans"/>
                <a:sym typeface="Public Sans"/>
              </a:defRPr>
            </a:lvl7pPr>
            <a:lvl8pPr lvl="7">
              <a:spcBef>
                <a:spcPts val="0"/>
              </a:spcBef>
              <a:spcAft>
                <a:spcPts val="0"/>
              </a:spcAft>
              <a:buSzPts val="600"/>
              <a:buFont typeface="Public Sans"/>
              <a:buNone/>
              <a:defRPr>
                <a:latin typeface="Public Sans"/>
                <a:ea typeface="Public Sans"/>
                <a:cs typeface="Public Sans"/>
                <a:sym typeface="Public Sans"/>
              </a:defRPr>
            </a:lvl8pPr>
            <a:lvl9pPr lvl="8">
              <a:spcBef>
                <a:spcPts val="0"/>
              </a:spcBef>
              <a:spcAft>
                <a:spcPts val="0"/>
              </a:spcAft>
              <a:buSzPts val="600"/>
              <a:buFont typeface="Public Sans"/>
              <a:buNone/>
              <a:defRPr>
                <a:latin typeface="Public Sans"/>
                <a:ea typeface="Public Sans"/>
                <a:cs typeface="Public Sans"/>
                <a:sym typeface="Public Sans"/>
              </a:defRPr>
            </a:lvl9pPr>
          </a:lstStyle>
          <a:p>
            <a:endParaRPr/>
          </a:p>
        </p:txBody>
      </p:sp>
      <p:sp>
        <p:nvSpPr>
          <p:cNvPr id="68" name="Google Shape;68;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txBox="1">
            <a:spLocks noGrp="1"/>
          </p:cNvSpPr>
          <p:nvPr>
            <p:ph type="subTitle" idx="2"/>
          </p:nvPr>
        </p:nvSpPr>
        <p:spPr>
          <a:xfrm>
            <a:off x="763575" y="0"/>
            <a:ext cx="2284800" cy="321600"/>
          </a:xfrm>
          <a:prstGeom prst="rect">
            <a:avLst/>
          </a:prstGeom>
        </p:spPr>
        <p:txBody>
          <a:bodyPr spcFirstLastPara="1" wrap="square" lIns="0" tIns="0" rIns="0" bIns="0" anchor="b" anchorCtr="0">
            <a:noAutofit/>
          </a:bodyPr>
          <a:lstStyle>
            <a:lvl1pPr lvl="0">
              <a:spcBef>
                <a:spcPts val="0"/>
              </a:spcBef>
              <a:spcAft>
                <a:spcPts val="0"/>
              </a:spcAft>
              <a:buClr>
                <a:srgbClr val="FC6558"/>
              </a:buClr>
              <a:buSzPts val="700"/>
              <a:buFont typeface="Public Sans"/>
              <a:buNone/>
              <a:defRPr sz="700">
                <a:solidFill>
                  <a:srgbClr val="FC6558"/>
                </a:solidFill>
                <a:latin typeface="Public Sans"/>
                <a:ea typeface="Public Sans"/>
                <a:cs typeface="Public Sans"/>
                <a:sym typeface="Public Sans"/>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9107" y="823491"/>
            <a:ext cx="7689600" cy="5727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Clr>
                <a:schemeClr val="dk1"/>
              </a:buClr>
              <a:buSzPts val="2400"/>
              <a:buFont typeface="Public Sans Thin"/>
              <a:buNone/>
              <a:defRPr sz="2400">
                <a:solidFill>
                  <a:schemeClr val="dk1"/>
                </a:solidFill>
                <a:latin typeface="Public Sans Thin"/>
                <a:ea typeface="Public Sans Thin"/>
                <a:cs typeface="Public Sans Thin"/>
                <a:sym typeface="Public Sans Thi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5347" y="1690386"/>
            <a:ext cx="3046800" cy="2854500"/>
          </a:xfrm>
          <a:prstGeom prst="rect">
            <a:avLst/>
          </a:prstGeom>
          <a:noFill/>
          <a:ln>
            <a:noFill/>
          </a:ln>
        </p:spPr>
        <p:txBody>
          <a:bodyPr spcFirstLastPara="1" wrap="square" lIns="0" tIns="0" rIns="0" bIns="0" anchor="t" anchorCtr="0">
            <a:noAutofit/>
          </a:bodyPr>
          <a:lstStyle>
            <a:lvl1pPr marL="457200" lvl="0" indent="-285750">
              <a:lnSpc>
                <a:spcPct val="150000"/>
              </a:lnSpc>
              <a:spcBef>
                <a:spcPts val="0"/>
              </a:spcBef>
              <a:spcAft>
                <a:spcPts val="0"/>
              </a:spcAft>
              <a:buClr>
                <a:schemeClr val="dk2"/>
              </a:buClr>
              <a:buSzPts val="900"/>
              <a:buFont typeface="Public Sans ExtraLight"/>
              <a:buChar char="●"/>
              <a:defRPr sz="900">
                <a:solidFill>
                  <a:schemeClr val="dk2"/>
                </a:solidFill>
                <a:latin typeface="Public Sans ExtraLight"/>
                <a:ea typeface="Public Sans ExtraLight"/>
                <a:cs typeface="Public Sans ExtraLight"/>
                <a:sym typeface="Public Sans ExtraLight"/>
              </a:defRPr>
            </a:lvl1pPr>
            <a:lvl2pPr marL="914400" lvl="1" indent="-273050">
              <a:lnSpc>
                <a:spcPct val="150000"/>
              </a:lnSpc>
              <a:spcBef>
                <a:spcPts val="0"/>
              </a:spcBef>
              <a:spcAft>
                <a:spcPts val="0"/>
              </a:spcAft>
              <a:buClr>
                <a:schemeClr val="dk2"/>
              </a:buClr>
              <a:buSzPts val="700"/>
              <a:buFont typeface="Public Sans Light"/>
              <a:buChar char="○"/>
              <a:defRPr sz="700">
                <a:solidFill>
                  <a:schemeClr val="dk2"/>
                </a:solidFill>
                <a:latin typeface="Public Sans Light"/>
                <a:ea typeface="Public Sans Light"/>
                <a:cs typeface="Public Sans Light"/>
                <a:sym typeface="Public Sans Light"/>
              </a:defRPr>
            </a:lvl2pPr>
            <a:lvl3pPr marL="1371600" lvl="2" indent="-260350">
              <a:lnSpc>
                <a:spcPct val="150000"/>
              </a:lnSpc>
              <a:spcBef>
                <a:spcPts val="0"/>
              </a:spcBef>
              <a:spcAft>
                <a:spcPts val="0"/>
              </a:spcAft>
              <a:buClr>
                <a:schemeClr val="dk2"/>
              </a:buClr>
              <a:buSzPts val="500"/>
              <a:buFont typeface="Public Sans Light"/>
              <a:buChar char="■"/>
              <a:defRPr sz="500">
                <a:solidFill>
                  <a:schemeClr val="dk2"/>
                </a:solidFill>
                <a:latin typeface="Public Sans Light"/>
                <a:ea typeface="Public Sans Light"/>
                <a:cs typeface="Public Sans Light"/>
                <a:sym typeface="Public Sans Light"/>
              </a:defRPr>
            </a:lvl3pPr>
            <a:lvl4pPr marL="1828800" lvl="3" indent="-260350">
              <a:lnSpc>
                <a:spcPct val="150000"/>
              </a:lnSpc>
              <a:spcBef>
                <a:spcPts val="0"/>
              </a:spcBef>
              <a:spcAft>
                <a:spcPts val="0"/>
              </a:spcAft>
              <a:buClr>
                <a:schemeClr val="dk2"/>
              </a:buClr>
              <a:buSzPts val="500"/>
              <a:buFont typeface="Public Sans Light"/>
              <a:buChar char="●"/>
              <a:defRPr sz="500">
                <a:solidFill>
                  <a:schemeClr val="dk2"/>
                </a:solidFill>
                <a:latin typeface="Public Sans Light"/>
                <a:ea typeface="Public Sans Light"/>
                <a:cs typeface="Public Sans Light"/>
                <a:sym typeface="Public Sans Light"/>
              </a:defRPr>
            </a:lvl4pPr>
            <a:lvl5pPr marL="2286000" lvl="4" indent="-260350">
              <a:lnSpc>
                <a:spcPct val="150000"/>
              </a:lnSpc>
              <a:spcBef>
                <a:spcPts val="0"/>
              </a:spcBef>
              <a:spcAft>
                <a:spcPts val="0"/>
              </a:spcAft>
              <a:buClr>
                <a:schemeClr val="dk2"/>
              </a:buClr>
              <a:buSzPts val="500"/>
              <a:buFont typeface="Public Sans Light"/>
              <a:buChar char="○"/>
              <a:defRPr sz="500">
                <a:solidFill>
                  <a:schemeClr val="dk2"/>
                </a:solidFill>
                <a:latin typeface="Public Sans Light"/>
                <a:ea typeface="Public Sans Light"/>
                <a:cs typeface="Public Sans Light"/>
                <a:sym typeface="Public Sans Light"/>
              </a:defRPr>
            </a:lvl5pPr>
            <a:lvl6pPr marL="2743200" lvl="5" indent="-260350">
              <a:lnSpc>
                <a:spcPct val="150000"/>
              </a:lnSpc>
              <a:spcBef>
                <a:spcPts val="0"/>
              </a:spcBef>
              <a:spcAft>
                <a:spcPts val="0"/>
              </a:spcAft>
              <a:buClr>
                <a:schemeClr val="dk2"/>
              </a:buClr>
              <a:buSzPts val="500"/>
              <a:buFont typeface="Public Sans Light"/>
              <a:buChar char="■"/>
              <a:defRPr sz="500">
                <a:solidFill>
                  <a:schemeClr val="dk2"/>
                </a:solidFill>
                <a:latin typeface="Public Sans Light"/>
                <a:ea typeface="Public Sans Light"/>
                <a:cs typeface="Public Sans Light"/>
                <a:sym typeface="Public Sans Light"/>
              </a:defRPr>
            </a:lvl6pPr>
            <a:lvl7pPr marL="3200400" lvl="6" indent="-260350">
              <a:lnSpc>
                <a:spcPct val="150000"/>
              </a:lnSpc>
              <a:spcBef>
                <a:spcPts val="0"/>
              </a:spcBef>
              <a:spcAft>
                <a:spcPts val="0"/>
              </a:spcAft>
              <a:buClr>
                <a:schemeClr val="dk2"/>
              </a:buClr>
              <a:buSzPts val="500"/>
              <a:buFont typeface="Public Sans Light"/>
              <a:buChar char="●"/>
              <a:defRPr sz="500">
                <a:solidFill>
                  <a:schemeClr val="dk2"/>
                </a:solidFill>
                <a:latin typeface="Public Sans Light"/>
                <a:ea typeface="Public Sans Light"/>
                <a:cs typeface="Public Sans Light"/>
                <a:sym typeface="Public Sans Light"/>
              </a:defRPr>
            </a:lvl7pPr>
            <a:lvl8pPr marL="3657600" lvl="7" indent="-260350">
              <a:lnSpc>
                <a:spcPct val="150000"/>
              </a:lnSpc>
              <a:spcBef>
                <a:spcPts val="0"/>
              </a:spcBef>
              <a:spcAft>
                <a:spcPts val="0"/>
              </a:spcAft>
              <a:buClr>
                <a:schemeClr val="dk2"/>
              </a:buClr>
              <a:buSzPts val="500"/>
              <a:buFont typeface="Public Sans Light"/>
              <a:buChar char="○"/>
              <a:defRPr sz="500">
                <a:solidFill>
                  <a:schemeClr val="dk2"/>
                </a:solidFill>
                <a:latin typeface="Public Sans Light"/>
                <a:ea typeface="Public Sans Light"/>
                <a:cs typeface="Public Sans Light"/>
                <a:sym typeface="Public Sans Light"/>
              </a:defRPr>
            </a:lvl8pPr>
            <a:lvl9pPr marL="4114800" lvl="8" indent="-260350">
              <a:lnSpc>
                <a:spcPct val="150000"/>
              </a:lnSpc>
              <a:spcBef>
                <a:spcPts val="0"/>
              </a:spcBef>
              <a:spcAft>
                <a:spcPts val="0"/>
              </a:spcAft>
              <a:buClr>
                <a:schemeClr val="dk2"/>
              </a:buClr>
              <a:buSzPts val="500"/>
              <a:buFont typeface="Public Sans Light"/>
              <a:buChar char="■"/>
              <a:defRPr sz="500">
                <a:solidFill>
                  <a:schemeClr val="dk2"/>
                </a:solidFill>
                <a:latin typeface="Public Sans Light"/>
                <a:ea typeface="Public Sans Light"/>
                <a:cs typeface="Public Sans Light"/>
                <a:sym typeface="Public Sans Light"/>
              </a:defRPr>
            </a:lvl9pPr>
          </a:lstStyle>
          <a:p>
            <a:endParaRPr/>
          </a:p>
        </p:txBody>
      </p:sp>
      <p:sp>
        <p:nvSpPr>
          <p:cNvPr id="8" name="Google Shape;8;p1"/>
          <p:cNvSpPr txBox="1">
            <a:spLocks noGrp="1"/>
          </p:cNvSpPr>
          <p:nvPr>
            <p:ph type="sldNum" idx="12"/>
          </p:nvPr>
        </p:nvSpPr>
        <p:spPr>
          <a:xfrm>
            <a:off x="8595500" y="4781275"/>
            <a:ext cx="381000" cy="233700"/>
          </a:xfrm>
          <a:prstGeom prst="rect">
            <a:avLst/>
          </a:prstGeom>
          <a:noFill/>
          <a:ln>
            <a:noFill/>
          </a:ln>
        </p:spPr>
        <p:txBody>
          <a:bodyPr spcFirstLastPara="1" wrap="square" lIns="0" tIns="0" rIns="0" bIns="0" anchor="b" anchorCtr="0">
            <a:noAutofit/>
          </a:bodyPr>
          <a:lstStyle>
            <a:lvl1pPr lvl="0" algn="r">
              <a:buNone/>
              <a:defRPr sz="500">
                <a:solidFill>
                  <a:schemeClr val="dk2"/>
                </a:solidFill>
                <a:latin typeface="Public Sans Light"/>
                <a:ea typeface="Public Sans Light"/>
                <a:cs typeface="Public Sans Light"/>
                <a:sym typeface="Public Sans Light"/>
              </a:defRPr>
            </a:lvl1pPr>
            <a:lvl2pPr lvl="1" algn="r">
              <a:buNone/>
              <a:defRPr sz="500">
                <a:solidFill>
                  <a:schemeClr val="dk2"/>
                </a:solidFill>
                <a:latin typeface="Public Sans Light"/>
                <a:ea typeface="Public Sans Light"/>
                <a:cs typeface="Public Sans Light"/>
                <a:sym typeface="Public Sans Light"/>
              </a:defRPr>
            </a:lvl2pPr>
            <a:lvl3pPr lvl="2" algn="r">
              <a:buNone/>
              <a:defRPr sz="500">
                <a:solidFill>
                  <a:schemeClr val="dk2"/>
                </a:solidFill>
                <a:latin typeface="Public Sans Light"/>
                <a:ea typeface="Public Sans Light"/>
                <a:cs typeface="Public Sans Light"/>
                <a:sym typeface="Public Sans Light"/>
              </a:defRPr>
            </a:lvl3pPr>
            <a:lvl4pPr lvl="3" algn="r">
              <a:buNone/>
              <a:defRPr sz="500">
                <a:solidFill>
                  <a:schemeClr val="dk2"/>
                </a:solidFill>
                <a:latin typeface="Public Sans Light"/>
                <a:ea typeface="Public Sans Light"/>
                <a:cs typeface="Public Sans Light"/>
                <a:sym typeface="Public Sans Light"/>
              </a:defRPr>
            </a:lvl4pPr>
            <a:lvl5pPr lvl="4" algn="r">
              <a:buNone/>
              <a:defRPr sz="500">
                <a:solidFill>
                  <a:schemeClr val="dk2"/>
                </a:solidFill>
                <a:latin typeface="Public Sans Light"/>
                <a:ea typeface="Public Sans Light"/>
                <a:cs typeface="Public Sans Light"/>
                <a:sym typeface="Public Sans Light"/>
              </a:defRPr>
            </a:lvl5pPr>
            <a:lvl6pPr lvl="5" algn="r">
              <a:buNone/>
              <a:defRPr sz="500">
                <a:solidFill>
                  <a:schemeClr val="dk2"/>
                </a:solidFill>
                <a:latin typeface="Public Sans Light"/>
                <a:ea typeface="Public Sans Light"/>
                <a:cs typeface="Public Sans Light"/>
                <a:sym typeface="Public Sans Light"/>
              </a:defRPr>
            </a:lvl6pPr>
            <a:lvl7pPr lvl="6" algn="r">
              <a:buNone/>
              <a:defRPr sz="500">
                <a:solidFill>
                  <a:schemeClr val="dk2"/>
                </a:solidFill>
                <a:latin typeface="Public Sans Light"/>
                <a:ea typeface="Public Sans Light"/>
                <a:cs typeface="Public Sans Light"/>
                <a:sym typeface="Public Sans Light"/>
              </a:defRPr>
            </a:lvl7pPr>
            <a:lvl8pPr lvl="7" algn="r">
              <a:buNone/>
              <a:defRPr sz="500">
                <a:solidFill>
                  <a:schemeClr val="dk2"/>
                </a:solidFill>
                <a:latin typeface="Public Sans Light"/>
                <a:ea typeface="Public Sans Light"/>
                <a:cs typeface="Public Sans Light"/>
                <a:sym typeface="Public Sans Light"/>
              </a:defRPr>
            </a:lvl8pPr>
            <a:lvl9pPr lvl="8" algn="r">
              <a:buNone/>
              <a:defRPr sz="500">
                <a:solidFill>
                  <a:schemeClr val="dk2"/>
                </a:solidFill>
                <a:latin typeface="Public Sans Light"/>
                <a:ea typeface="Public Sans Light"/>
                <a:cs typeface="Public Sans Light"/>
                <a:sym typeface="Public Sans Light"/>
              </a:defRPr>
            </a:lvl9pPr>
          </a:lstStyle>
          <a:p>
            <a:pPr marL="0" lvl="0" indent="0" algn="r" rtl="0">
              <a:spcBef>
                <a:spcPts val="0"/>
              </a:spcBef>
              <a:spcAft>
                <a:spcPts val="0"/>
              </a:spcAft>
              <a:buNone/>
            </a:pPr>
            <a:fld id="{00000000-1234-1234-1234-123412341234}" type="slidenum">
              <a:rPr lang="en"/>
              <a:t>‹#›</a:t>
            </a:fld>
            <a:r>
              <a:rPr lang="en"/>
              <a:t>                   </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1440">
          <p15:clr>
            <a:srgbClr val="EA4335"/>
          </p15:clr>
        </p15:guide>
        <p15:guide id="4" pos="481">
          <p15:clr>
            <a:srgbClr val="EA4335"/>
          </p15:clr>
        </p15:guide>
        <p15:guide id="5" pos="961">
          <p15:clr>
            <a:srgbClr val="EA4335"/>
          </p15:clr>
        </p15:guide>
        <p15:guide id="6" pos="1920">
          <p15:clr>
            <a:srgbClr val="EA4335"/>
          </p15:clr>
        </p15:guide>
        <p15:guide id="7" pos="2400">
          <p15:clr>
            <a:srgbClr val="EA4335"/>
          </p15:clr>
        </p15:guide>
        <p15:guide id="8" orient="horz" pos="540">
          <p15:clr>
            <a:srgbClr val="EA4335"/>
          </p15:clr>
        </p15:guide>
        <p15:guide id="9" orient="horz" pos="1080">
          <p15:clr>
            <a:srgbClr val="EA4335"/>
          </p15:clr>
        </p15:guide>
        <p15:guide id="10" orient="horz" pos="2160">
          <p15:clr>
            <a:srgbClr val="EA4335"/>
          </p15:clr>
        </p15:guide>
        <p15:guide id="11" orient="horz" pos="2700">
          <p15:clr>
            <a:srgbClr val="EA4335"/>
          </p15:clr>
        </p15:guide>
        <p15:guide id="12" pos="3360">
          <p15:clr>
            <a:srgbClr val="EA4335"/>
          </p15:clr>
        </p15:guide>
        <p15:guide id="13" pos="3840">
          <p15:clr>
            <a:srgbClr val="EA4335"/>
          </p15:clr>
        </p15:guide>
        <p15:guide id="14" pos="4320">
          <p15:clr>
            <a:srgbClr val="EA4335"/>
          </p15:clr>
        </p15:guide>
        <p15:guide id="15" pos="4800">
          <p15:clr>
            <a:srgbClr val="EA4335"/>
          </p15:clr>
        </p15:guide>
        <p15:guide id="16" pos="52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7.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hyperlink" Target="https://api.ouraring.com/v2/docs"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sciencedirect.com/science/article/pii/S235272182300267X" TargetMode="External"/><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www.sciencedirect.com/science/article/pii/S1389945724000200" TargetMode="External"/><Relationship Id="rId11" Type="http://schemas.openxmlformats.org/officeDocument/2006/relationships/image" Target="../media/image21.png"/><Relationship Id="rId5" Type="http://schemas.openxmlformats.org/officeDocument/2006/relationships/hyperlink" Target="https://www.frontiersin.org/journals/sports-and-active-living/articles/10.3389/fspor.2021.585870/full?utm_source=S-TWT&amp;utm_medium=SNET&amp;utm_campaign=ECO_FSPOR_XXXXXXXX_auto-dlvrit" TargetMode="External"/><Relationship Id="rId10" Type="http://schemas.openxmlformats.org/officeDocument/2006/relationships/image" Target="../media/image20.png"/><Relationship Id="rId4" Type="http://schemas.openxmlformats.org/officeDocument/2006/relationships/hyperlink" Target="https://iopscience.iop.org/article/10.1088/1361-6579/ab840a" TargetMode="External"/><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p:nvPr/>
        </p:nvSpPr>
        <p:spPr>
          <a:xfrm>
            <a:off x="1451610" y="1704539"/>
            <a:ext cx="6240900" cy="2323500"/>
          </a:xfrm>
          <a:prstGeom prst="rect">
            <a:avLst/>
          </a:prstGeom>
          <a:noFill/>
          <a:ln>
            <a:noFill/>
          </a:ln>
        </p:spPr>
        <p:txBody>
          <a:bodyPr spcFirstLastPara="1" wrap="square" lIns="68575" tIns="34275" rIns="68575" bIns="34275" anchor="t" anchorCtr="0">
            <a:spAutoFit/>
          </a:bodyPr>
          <a:lstStyle/>
          <a:p>
            <a:pPr marL="0" marR="0" lvl="0" indent="0" algn="ctr" rtl="0">
              <a:lnSpc>
                <a:spcPct val="92307"/>
              </a:lnSpc>
              <a:spcBef>
                <a:spcPts val="0"/>
              </a:spcBef>
              <a:spcAft>
                <a:spcPts val="0"/>
              </a:spcAft>
              <a:buNone/>
            </a:pPr>
            <a:r>
              <a:rPr lang="en" sz="4900">
                <a:solidFill>
                  <a:schemeClr val="dk1"/>
                </a:solidFill>
              </a:rPr>
              <a:t>Technology Showcase</a:t>
            </a:r>
            <a:endParaRPr sz="1100"/>
          </a:p>
          <a:p>
            <a:pPr marL="0" marR="0" lvl="0" indent="0" algn="ctr" rtl="0">
              <a:spcBef>
                <a:spcPts val="0"/>
              </a:spcBef>
              <a:spcAft>
                <a:spcPts val="0"/>
              </a:spcAft>
              <a:buNone/>
            </a:pPr>
            <a:endParaRPr sz="900">
              <a:solidFill>
                <a:schemeClr val="dk1"/>
              </a:solidFill>
              <a:latin typeface="Arial"/>
              <a:ea typeface="Arial"/>
              <a:cs typeface="Arial"/>
              <a:sym typeface="Arial"/>
            </a:endParaRPr>
          </a:p>
          <a:p>
            <a:pPr marL="0" marR="0" lvl="0" indent="0" algn="ctr" rtl="0">
              <a:spcBef>
                <a:spcPts val="0"/>
              </a:spcBef>
              <a:spcAft>
                <a:spcPts val="0"/>
              </a:spcAft>
              <a:buNone/>
            </a:pPr>
            <a:r>
              <a:rPr lang="en" sz="2300">
                <a:solidFill>
                  <a:srgbClr val="2C82C6"/>
                </a:solidFill>
              </a:rPr>
              <a:t>Pauli Ohukainen, PhD</a:t>
            </a:r>
            <a:endParaRPr sz="2300">
              <a:solidFill>
                <a:srgbClr val="2C82C6"/>
              </a:solidFill>
            </a:endParaRPr>
          </a:p>
          <a:p>
            <a:pPr marL="0" marR="0" lvl="0" indent="0" algn="ctr" rtl="0">
              <a:spcBef>
                <a:spcPts val="0"/>
              </a:spcBef>
              <a:spcAft>
                <a:spcPts val="0"/>
              </a:spcAft>
              <a:buNone/>
            </a:pPr>
            <a:r>
              <a:rPr lang="en" sz="1200">
                <a:solidFill>
                  <a:srgbClr val="59ADB8"/>
                </a:solidFill>
              </a:rPr>
              <a:t>Staff Research Scientist</a:t>
            </a:r>
            <a:endParaRPr sz="1200">
              <a:solidFill>
                <a:srgbClr val="59ADB8"/>
              </a:solidFill>
            </a:endParaRPr>
          </a:p>
          <a:p>
            <a:pPr marL="0" marR="0" lvl="0" indent="0" algn="ctr" rtl="0">
              <a:spcBef>
                <a:spcPts val="0"/>
              </a:spcBef>
              <a:spcAft>
                <a:spcPts val="0"/>
              </a:spcAft>
              <a:buNone/>
            </a:pPr>
            <a:r>
              <a:rPr lang="en" sz="1200">
                <a:solidFill>
                  <a:srgbClr val="59ADB8"/>
                </a:solidFill>
              </a:rPr>
              <a:t>pauli.ohukainen@ouraring.com</a:t>
            </a:r>
            <a:endParaRPr sz="1200">
              <a:solidFill>
                <a:srgbClr val="59ADB8"/>
              </a:solidFill>
            </a:endParaRPr>
          </a:p>
        </p:txBody>
      </p:sp>
      <p:pic>
        <p:nvPicPr>
          <p:cNvPr id="222" name="Google Shape;222;p39"/>
          <p:cNvPicPr preferRelativeResize="0"/>
          <p:nvPr/>
        </p:nvPicPr>
        <p:blipFill rotWithShape="1">
          <a:blip r:embed="rId3">
            <a:alphaModFix/>
          </a:blip>
          <a:srcRect l="30286" t="44804" r="30795" b="44864"/>
          <a:stretch/>
        </p:blipFill>
        <p:spPr>
          <a:xfrm>
            <a:off x="6607097" y="234394"/>
            <a:ext cx="2309200" cy="867213"/>
          </a:xfrm>
          <a:prstGeom prst="rect">
            <a:avLst/>
          </a:prstGeom>
          <a:noFill/>
          <a:ln>
            <a:noFill/>
          </a:ln>
        </p:spPr>
      </p:pic>
      <p:pic>
        <p:nvPicPr>
          <p:cNvPr id="223" name="Google Shape;223;p39"/>
          <p:cNvPicPr preferRelativeResize="0"/>
          <p:nvPr/>
        </p:nvPicPr>
        <p:blipFill rotWithShape="1">
          <a:blip r:embed="rId4">
            <a:alphaModFix/>
          </a:blip>
          <a:srcRect/>
          <a:stretch/>
        </p:blipFill>
        <p:spPr>
          <a:xfrm>
            <a:off x="-2432522" y="3738512"/>
            <a:ext cx="12130806" cy="3332640"/>
          </a:xfrm>
          <a:prstGeom prst="rect">
            <a:avLst/>
          </a:prstGeom>
          <a:noFill/>
          <a:ln>
            <a:noFill/>
          </a:ln>
        </p:spPr>
      </p:pic>
      <p:pic>
        <p:nvPicPr>
          <p:cNvPr id="224" name="Google Shape;224;p39" descr="Oura Ring"/>
          <p:cNvPicPr preferRelativeResize="0"/>
          <p:nvPr/>
        </p:nvPicPr>
        <p:blipFill rotWithShape="1">
          <a:blip r:embed="rId5">
            <a:alphaModFix/>
          </a:blip>
          <a:srcRect l="6111" t="31398" r="5697" b="31011"/>
          <a:stretch/>
        </p:blipFill>
        <p:spPr>
          <a:xfrm>
            <a:off x="263453" y="234398"/>
            <a:ext cx="2022550" cy="6464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69"/>
        <p:cNvGrpSpPr/>
        <p:nvPr/>
      </p:nvGrpSpPr>
      <p:grpSpPr>
        <a:xfrm>
          <a:off x="0" y="0"/>
          <a:ext cx="0" cy="0"/>
          <a:chOff x="0" y="0"/>
          <a:chExt cx="0" cy="0"/>
        </a:xfrm>
      </p:grpSpPr>
      <p:pic>
        <p:nvPicPr>
          <p:cNvPr id="370" name="Google Shape;370;p48"/>
          <p:cNvPicPr preferRelativeResize="0"/>
          <p:nvPr/>
        </p:nvPicPr>
        <p:blipFill rotWithShape="1">
          <a:blip r:embed="rId3">
            <a:alphaModFix amt="50000"/>
          </a:blip>
          <a:srcRect l="714" t="26818" b="35927"/>
          <a:stretch/>
        </p:blipFill>
        <p:spPr>
          <a:xfrm>
            <a:off x="0" y="0"/>
            <a:ext cx="9144001" cy="5143501"/>
          </a:xfrm>
          <a:prstGeom prst="rect">
            <a:avLst/>
          </a:prstGeom>
          <a:noFill/>
          <a:ln>
            <a:noFill/>
          </a:ln>
        </p:spPr>
      </p:pic>
      <p:pic>
        <p:nvPicPr>
          <p:cNvPr id="371" name="Google Shape;371;p48"/>
          <p:cNvPicPr preferRelativeResize="0"/>
          <p:nvPr/>
        </p:nvPicPr>
        <p:blipFill>
          <a:blip r:embed="rId4">
            <a:alphaModFix amt="30000"/>
          </a:blip>
          <a:stretch>
            <a:fillRect/>
          </a:stretch>
        </p:blipFill>
        <p:spPr>
          <a:xfrm>
            <a:off x="0" y="0"/>
            <a:ext cx="6245678" cy="5143500"/>
          </a:xfrm>
          <a:prstGeom prst="rect">
            <a:avLst/>
          </a:prstGeom>
          <a:noFill/>
          <a:ln>
            <a:noFill/>
          </a:ln>
        </p:spPr>
      </p:pic>
      <p:sp>
        <p:nvSpPr>
          <p:cNvPr id="372" name="Google Shape;372;p48"/>
          <p:cNvSpPr txBox="1"/>
          <p:nvPr/>
        </p:nvSpPr>
        <p:spPr>
          <a:xfrm>
            <a:off x="763575" y="670250"/>
            <a:ext cx="3808500" cy="991200"/>
          </a:xfrm>
          <a:prstGeom prst="rect">
            <a:avLst/>
          </a:prstGeom>
          <a:noFill/>
          <a:ln>
            <a:noFill/>
          </a:ln>
        </p:spPr>
        <p:txBody>
          <a:bodyPr spcFirstLastPara="1" wrap="square" lIns="0" tIns="6075" rIns="0" bIns="0" anchor="t" anchorCtr="0">
            <a:spAutoFit/>
          </a:bodyPr>
          <a:lstStyle/>
          <a:p>
            <a:pPr marL="12700" lvl="0" indent="0" algn="l" rtl="0">
              <a:spcBef>
                <a:spcPts val="0"/>
              </a:spcBef>
              <a:spcAft>
                <a:spcPts val="0"/>
              </a:spcAft>
              <a:buNone/>
            </a:pPr>
            <a:r>
              <a:rPr lang="en" sz="3200">
                <a:solidFill>
                  <a:schemeClr val="lt1"/>
                </a:solidFill>
                <a:latin typeface="Public Sans"/>
                <a:ea typeface="Public Sans"/>
                <a:cs typeface="Public Sans"/>
                <a:sym typeface="Public Sans"/>
              </a:rPr>
              <a:t>Partner with Science at Oura</a:t>
            </a:r>
            <a:endParaRPr sz="3200">
              <a:solidFill>
                <a:schemeClr val="lt1"/>
              </a:solidFill>
              <a:latin typeface="Public Sans"/>
              <a:ea typeface="Public Sans"/>
              <a:cs typeface="Public Sans"/>
              <a:sym typeface="Public Sans"/>
            </a:endParaRPr>
          </a:p>
        </p:txBody>
      </p:sp>
      <p:sp>
        <p:nvSpPr>
          <p:cNvPr id="373" name="Google Shape;373;p48"/>
          <p:cNvSpPr txBox="1"/>
          <p:nvPr/>
        </p:nvSpPr>
        <p:spPr>
          <a:xfrm>
            <a:off x="696551" y="1732150"/>
            <a:ext cx="3172200" cy="87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800">
                <a:solidFill>
                  <a:schemeClr val="lt1"/>
                </a:solidFill>
                <a:latin typeface="Public Sans ExtraLight"/>
                <a:ea typeface="Public Sans ExtraLight"/>
                <a:cs typeface="Public Sans ExtraLight"/>
                <a:sym typeface="Public Sans ExtraLight"/>
              </a:rPr>
              <a:t>There are different opportunities to partner with the Science Team at Oura depending on the proposed project, funding, potential for data sharing, &amp; alignment with company goals.Please work with your Oura contact to find the partnership level that might be most appropriate for your study.</a:t>
            </a:r>
            <a:endParaRPr sz="900">
              <a:solidFill>
                <a:schemeClr val="lt1"/>
              </a:solidFill>
              <a:latin typeface="Public Sans ExtraLight"/>
              <a:ea typeface="Public Sans ExtraLight"/>
              <a:cs typeface="Public Sans ExtraLight"/>
              <a:sym typeface="Public Sans ExtraLight"/>
            </a:endParaRPr>
          </a:p>
        </p:txBody>
      </p:sp>
      <p:sp>
        <p:nvSpPr>
          <p:cNvPr id="374" name="Google Shape;374;p48"/>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375" name="Google Shape;375;p48"/>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chemeClr val="lt1"/>
                </a:solidFill>
                <a:latin typeface="Public Sans Light"/>
                <a:ea typeface="Public Sans Light"/>
                <a:cs typeface="Public Sans Light"/>
                <a:sym typeface="Public Sans Light"/>
              </a:rPr>
              <a:t>Proprietary &amp; Confidential</a:t>
            </a:r>
            <a:endParaRPr sz="500">
              <a:solidFill>
                <a:schemeClr val="lt1"/>
              </a:solidFill>
              <a:latin typeface="Public Sans Light"/>
              <a:ea typeface="Public Sans Light"/>
              <a:cs typeface="Public Sans Light"/>
              <a:sym typeface="Public Sans Light"/>
            </a:endParaRPr>
          </a:p>
        </p:txBody>
      </p:sp>
      <p:pic>
        <p:nvPicPr>
          <p:cNvPr id="376" name="Google Shape;376;p48"/>
          <p:cNvPicPr preferRelativeResize="0"/>
          <p:nvPr/>
        </p:nvPicPr>
        <p:blipFill rotWithShape="1">
          <a:blip r:embed="rId5">
            <a:alphaModFix/>
          </a:blip>
          <a:srcRect t="797" b="787"/>
          <a:stretch/>
        </p:blipFill>
        <p:spPr>
          <a:xfrm>
            <a:off x="763575" y="4877122"/>
            <a:ext cx="367974" cy="114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80"/>
        <p:cNvGrpSpPr/>
        <p:nvPr/>
      </p:nvGrpSpPr>
      <p:grpSpPr>
        <a:xfrm>
          <a:off x="0" y="0"/>
          <a:ext cx="0" cy="0"/>
          <a:chOff x="0" y="0"/>
          <a:chExt cx="0" cy="0"/>
        </a:xfrm>
      </p:grpSpPr>
      <p:sp>
        <p:nvSpPr>
          <p:cNvPr id="381" name="Google Shape;381;p49"/>
          <p:cNvSpPr txBox="1"/>
          <p:nvPr/>
        </p:nvSpPr>
        <p:spPr>
          <a:xfrm>
            <a:off x="763575" y="442525"/>
            <a:ext cx="6184200" cy="452400"/>
          </a:xfrm>
          <a:prstGeom prst="rect">
            <a:avLst/>
          </a:prstGeom>
          <a:noFill/>
          <a:ln>
            <a:noFill/>
          </a:ln>
        </p:spPr>
        <p:txBody>
          <a:bodyPr spcFirstLastPara="1" wrap="square" lIns="0" tIns="6075" rIns="0" bIns="0" anchor="t" anchorCtr="0">
            <a:spAutoFit/>
          </a:bodyPr>
          <a:lstStyle/>
          <a:p>
            <a:pPr marL="12700" lvl="0" indent="0" algn="l" rtl="0">
              <a:spcBef>
                <a:spcPts val="0"/>
              </a:spcBef>
              <a:spcAft>
                <a:spcPts val="0"/>
              </a:spcAft>
              <a:buNone/>
            </a:pPr>
            <a:r>
              <a:rPr lang="en" sz="2900">
                <a:solidFill>
                  <a:schemeClr val="lt1"/>
                </a:solidFill>
                <a:latin typeface="Public Sans"/>
                <a:ea typeface="Public Sans"/>
                <a:cs typeface="Public Sans"/>
                <a:sym typeface="Public Sans"/>
              </a:rPr>
              <a:t>Data Access Options</a:t>
            </a:r>
            <a:endParaRPr sz="2900">
              <a:solidFill>
                <a:schemeClr val="lt1"/>
              </a:solidFill>
              <a:latin typeface="Public Sans"/>
              <a:ea typeface="Public Sans"/>
              <a:cs typeface="Public Sans"/>
              <a:sym typeface="Public Sans"/>
            </a:endParaRPr>
          </a:p>
        </p:txBody>
      </p:sp>
      <p:sp>
        <p:nvSpPr>
          <p:cNvPr id="382" name="Google Shape;382;p49"/>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383" name="Google Shape;383;p49"/>
          <p:cNvSpPr txBox="1"/>
          <p:nvPr/>
        </p:nvSpPr>
        <p:spPr>
          <a:xfrm>
            <a:off x="763575" y="1067000"/>
            <a:ext cx="6429900" cy="513600"/>
          </a:xfrm>
          <a:prstGeom prst="rect">
            <a:avLst/>
          </a:prstGeom>
          <a:noFill/>
          <a:ln>
            <a:noFill/>
          </a:ln>
        </p:spPr>
        <p:txBody>
          <a:bodyPr spcFirstLastPara="1" wrap="square" lIns="0" tIns="0" rIns="0" bIns="45700" anchor="t" anchorCtr="0">
            <a:noAutofit/>
          </a:bodyPr>
          <a:lstStyle/>
          <a:p>
            <a:pPr marL="0" lvl="0" indent="0" algn="l" rtl="0">
              <a:lnSpc>
                <a:spcPct val="115000"/>
              </a:lnSpc>
              <a:spcBef>
                <a:spcPts val="0"/>
              </a:spcBef>
              <a:spcAft>
                <a:spcPts val="0"/>
              </a:spcAft>
              <a:buNone/>
            </a:pPr>
            <a:r>
              <a:rPr lang="en" sz="900">
                <a:solidFill>
                  <a:schemeClr val="lt1"/>
                </a:solidFill>
                <a:latin typeface="Public Sans ExtraLight"/>
                <a:ea typeface="Public Sans ExtraLight"/>
                <a:cs typeface="Public Sans ExtraLight"/>
                <a:sym typeface="Public Sans ExtraLight"/>
              </a:rPr>
              <a:t>With your Research package, you gain access to Oura Teams. This platform allows you to monitor participant adherence in real time and export data in your preferred format, ensuring seamless integration into your research workflows.</a:t>
            </a:r>
            <a:endParaRPr sz="900">
              <a:solidFill>
                <a:schemeClr val="lt1"/>
              </a:solidFill>
              <a:latin typeface="Public Sans ExtraLight"/>
              <a:ea typeface="Public Sans ExtraLight"/>
              <a:cs typeface="Public Sans ExtraLight"/>
              <a:sym typeface="Public Sans ExtraLight"/>
            </a:endParaRPr>
          </a:p>
          <a:p>
            <a:pPr marL="0" lvl="0" indent="0" algn="l" rtl="0">
              <a:lnSpc>
                <a:spcPct val="115000"/>
              </a:lnSpc>
              <a:spcBef>
                <a:spcPts val="0"/>
              </a:spcBef>
              <a:spcAft>
                <a:spcPts val="0"/>
              </a:spcAft>
              <a:buNone/>
            </a:pPr>
            <a:endParaRPr sz="900">
              <a:solidFill>
                <a:schemeClr val="lt1"/>
              </a:solidFill>
              <a:latin typeface="Public Sans ExtraLight"/>
              <a:ea typeface="Public Sans ExtraLight"/>
              <a:cs typeface="Public Sans ExtraLight"/>
              <a:sym typeface="Public Sans ExtraLight"/>
            </a:endParaRPr>
          </a:p>
        </p:txBody>
      </p:sp>
      <p:pic>
        <p:nvPicPr>
          <p:cNvPr id="384" name="Google Shape;384;p49"/>
          <p:cNvPicPr preferRelativeResize="0"/>
          <p:nvPr/>
        </p:nvPicPr>
        <p:blipFill rotWithShape="1">
          <a:blip r:embed="rId3">
            <a:alphaModFix/>
          </a:blip>
          <a:srcRect/>
          <a:stretch/>
        </p:blipFill>
        <p:spPr>
          <a:xfrm>
            <a:off x="763574" y="2297506"/>
            <a:ext cx="2515800" cy="886500"/>
          </a:xfrm>
          <a:prstGeom prst="roundRect">
            <a:avLst>
              <a:gd name="adj" fmla="val 4155"/>
            </a:avLst>
          </a:prstGeom>
          <a:noFill/>
          <a:ln w="9525" cap="flat" cmpd="sng">
            <a:solidFill>
              <a:schemeClr val="dk1"/>
            </a:solidFill>
            <a:prstDash val="solid"/>
            <a:round/>
            <a:headEnd type="none" w="sm" len="sm"/>
            <a:tailEnd type="none" w="sm" len="sm"/>
          </a:ln>
        </p:spPr>
      </p:pic>
      <p:pic>
        <p:nvPicPr>
          <p:cNvPr id="385" name="Google Shape;385;p49"/>
          <p:cNvPicPr preferRelativeResize="0"/>
          <p:nvPr/>
        </p:nvPicPr>
        <p:blipFill rotWithShape="1">
          <a:blip r:embed="rId4">
            <a:alphaModFix/>
          </a:blip>
          <a:srcRect/>
          <a:stretch/>
        </p:blipFill>
        <p:spPr>
          <a:xfrm>
            <a:off x="3516700" y="2297501"/>
            <a:ext cx="2658000" cy="886500"/>
          </a:xfrm>
          <a:prstGeom prst="roundRect">
            <a:avLst>
              <a:gd name="adj" fmla="val 6431"/>
            </a:avLst>
          </a:prstGeom>
          <a:noFill/>
          <a:ln w="9525" cap="flat" cmpd="sng">
            <a:solidFill>
              <a:schemeClr val="dk2"/>
            </a:solidFill>
            <a:prstDash val="solid"/>
            <a:round/>
            <a:headEnd type="none" w="sm" len="sm"/>
            <a:tailEnd type="none" w="sm" len="sm"/>
          </a:ln>
        </p:spPr>
      </p:pic>
      <p:pic>
        <p:nvPicPr>
          <p:cNvPr id="386" name="Google Shape;386;p49"/>
          <p:cNvPicPr preferRelativeResize="0"/>
          <p:nvPr/>
        </p:nvPicPr>
        <p:blipFill rotWithShape="1">
          <a:blip r:embed="rId5">
            <a:alphaModFix/>
          </a:blip>
          <a:srcRect/>
          <a:stretch/>
        </p:blipFill>
        <p:spPr>
          <a:xfrm>
            <a:off x="6412040" y="2297506"/>
            <a:ext cx="2415900" cy="886500"/>
          </a:xfrm>
          <a:prstGeom prst="roundRect">
            <a:avLst>
              <a:gd name="adj" fmla="val 5722"/>
            </a:avLst>
          </a:prstGeom>
          <a:noFill/>
          <a:ln w="9525" cap="flat" cmpd="sng">
            <a:solidFill>
              <a:schemeClr val="dk2"/>
            </a:solidFill>
            <a:prstDash val="solid"/>
            <a:round/>
            <a:headEnd type="none" w="sm" len="sm"/>
            <a:tailEnd type="none" w="sm" len="sm"/>
          </a:ln>
        </p:spPr>
      </p:pic>
      <p:sp>
        <p:nvSpPr>
          <p:cNvPr id="387" name="Google Shape;387;p49"/>
          <p:cNvSpPr txBox="1"/>
          <p:nvPr/>
        </p:nvSpPr>
        <p:spPr>
          <a:xfrm>
            <a:off x="713963" y="1976800"/>
            <a:ext cx="1500000" cy="2154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 sz="800">
                <a:solidFill>
                  <a:schemeClr val="lt1"/>
                </a:solidFill>
                <a:latin typeface="Public Sans SemiBold"/>
                <a:ea typeface="Public Sans SemiBold"/>
                <a:cs typeface="Public Sans SemiBold"/>
                <a:sym typeface="Public Sans SemiBold"/>
              </a:rPr>
              <a:t>GROUP DASHBOARD</a:t>
            </a:r>
            <a:endParaRPr sz="500">
              <a:solidFill>
                <a:schemeClr val="lt1"/>
              </a:solidFill>
              <a:latin typeface="Public Sans SemiBold"/>
              <a:ea typeface="Public Sans SemiBold"/>
              <a:cs typeface="Public Sans SemiBold"/>
              <a:sym typeface="Public Sans SemiBold"/>
            </a:endParaRPr>
          </a:p>
        </p:txBody>
      </p:sp>
      <p:sp>
        <p:nvSpPr>
          <p:cNvPr id="388" name="Google Shape;388;p49"/>
          <p:cNvSpPr txBox="1"/>
          <p:nvPr/>
        </p:nvSpPr>
        <p:spPr>
          <a:xfrm>
            <a:off x="3467100" y="1976800"/>
            <a:ext cx="1500000" cy="2154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 sz="800">
                <a:solidFill>
                  <a:schemeClr val="lt1"/>
                </a:solidFill>
                <a:latin typeface="Public Sans SemiBold"/>
                <a:ea typeface="Public Sans SemiBold"/>
                <a:cs typeface="Public Sans SemiBold"/>
                <a:sym typeface="Public Sans SemiBold"/>
              </a:rPr>
              <a:t>GROUP ANALYSIS</a:t>
            </a:r>
            <a:endParaRPr sz="800">
              <a:solidFill>
                <a:schemeClr val="lt1"/>
              </a:solidFill>
              <a:latin typeface="Public Sans SemiBold"/>
              <a:ea typeface="Public Sans SemiBold"/>
              <a:cs typeface="Public Sans SemiBold"/>
              <a:sym typeface="Public Sans SemiBold"/>
            </a:endParaRPr>
          </a:p>
        </p:txBody>
      </p:sp>
      <p:sp>
        <p:nvSpPr>
          <p:cNvPr id="389" name="Google Shape;389;p49"/>
          <p:cNvSpPr txBox="1"/>
          <p:nvPr/>
        </p:nvSpPr>
        <p:spPr>
          <a:xfrm>
            <a:off x="6362438" y="1976800"/>
            <a:ext cx="1500000" cy="2154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 sz="800">
                <a:solidFill>
                  <a:schemeClr val="lt1"/>
                </a:solidFill>
                <a:latin typeface="Public Sans SemiBold"/>
                <a:ea typeface="Public Sans SemiBold"/>
                <a:cs typeface="Public Sans SemiBold"/>
                <a:sym typeface="Public Sans SemiBold"/>
              </a:rPr>
              <a:t>DATA EXPORT</a:t>
            </a:r>
            <a:endParaRPr sz="800">
              <a:solidFill>
                <a:schemeClr val="lt1"/>
              </a:solidFill>
              <a:latin typeface="Public Sans SemiBold"/>
              <a:ea typeface="Public Sans SemiBold"/>
              <a:cs typeface="Public Sans SemiBold"/>
              <a:sym typeface="Public Sans SemiBold"/>
            </a:endParaRPr>
          </a:p>
        </p:txBody>
      </p:sp>
      <p:sp>
        <p:nvSpPr>
          <p:cNvPr id="390" name="Google Shape;390;p49"/>
          <p:cNvSpPr txBox="1"/>
          <p:nvPr/>
        </p:nvSpPr>
        <p:spPr>
          <a:xfrm>
            <a:off x="763575" y="3373000"/>
            <a:ext cx="2415900" cy="10965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Create multiple dashboard views with up to 6 metric sets per screen (31 metrics available)</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Ability to filter and view outliers within the data </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Compare baseline against current data for each user</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Adjust time frame when viewing data</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Filter participants by custom labels into cohorts</a:t>
            </a:r>
            <a:endParaRPr sz="800">
              <a:solidFill>
                <a:schemeClr val="lt1"/>
              </a:solidFill>
              <a:latin typeface="Public Sans ExtraLight"/>
              <a:ea typeface="Public Sans ExtraLight"/>
              <a:cs typeface="Public Sans ExtraLight"/>
              <a:sym typeface="Public Sans ExtraLight"/>
            </a:endParaRPr>
          </a:p>
        </p:txBody>
      </p:sp>
      <p:sp>
        <p:nvSpPr>
          <p:cNvPr id="391" name="Google Shape;391;p49"/>
          <p:cNvSpPr txBox="1"/>
          <p:nvPr/>
        </p:nvSpPr>
        <p:spPr>
          <a:xfrm>
            <a:off x="3516700" y="3373000"/>
            <a:ext cx="2515800" cy="5073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Download data by individual or group level</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Exports are available in .csv or .json format</a:t>
            </a:r>
            <a:endParaRPr sz="800">
              <a:solidFill>
                <a:schemeClr val="lt1"/>
              </a:solidFill>
              <a:latin typeface="Public Sans ExtraLight"/>
              <a:ea typeface="Public Sans ExtraLight"/>
              <a:cs typeface="Public Sans ExtraLight"/>
              <a:sym typeface="Public Sans ExtraLight"/>
            </a:endParaRPr>
          </a:p>
          <a:p>
            <a:pPr marL="0" lvl="0" indent="0" algn="l" rtl="0">
              <a:lnSpc>
                <a:spcPct val="130000"/>
              </a:lnSpc>
              <a:spcBef>
                <a:spcPts val="400"/>
              </a:spcBef>
              <a:spcAft>
                <a:spcPts val="400"/>
              </a:spcAft>
              <a:buNone/>
            </a:pPr>
            <a:endParaRPr sz="800">
              <a:solidFill>
                <a:schemeClr val="lt1"/>
              </a:solidFill>
              <a:latin typeface="Public Sans ExtraLight"/>
              <a:ea typeface="Public Sans ExtraLight"/>
              <a:cs typeface="Public Sans ExtraLight"/>
              <a:sym typeface="Public Sans ExtraLight"/>
            </a:endParaRPr>
          </a:p>
        </p:txBody>
      </p:sp>
      <p:sp>
        <p:nvSpPr>
          <p:cNvPr id="392" name="Google Shape;392;p49"/>
          <p:cNvSpPr txBox="1"/>
          <p:nvPr/>
        </p:nvSpPr>
        <p:spPr>
          <a:xfrm>
            <a:off x="6412050" y="3373000"/>
            <a:ext cx="2515800" cy="5073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View trend lines for each metric</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Filter trends by cohorts or other labels</a:t>
            </a:r>
            <a:endParaRPr sz="800">
              <a:solidFill>
                <a:schemeClr val="lt1"/>
              </a:solidFill>
              <a:latin typeface="Public Sans ExtraLight"/>
              <a:ea typeface="Public Sans ExtraLight"/>
              <a:cs typeface="Public Sans ExtraLight"/>
              <a:sym typeface="Public Sans ExtraLight"/>
            </a:endParaRPr>
          </a:p>
          <a:p>
            <a:pPr marL="0" lvl="0" indent="0" algn="l" rtl="0">
              <a:lnSpc>
                <a:spcPct val="130000"/>
              </a:lnSpc>
              <a:spcBef>
                <a:spcPts val="400"/>
              </a:spcBef>
              <a:spcAft>
                <a:spcPts val="400"/>
              </a:spcAft>
              <a:buNone/>
            </a:pPr>
            <a:endParaRPr sz="800">
              <a:solidFill>
                <a:schemeClr val="lt1"/>
              </a:solidFill>
              <a:latin typeface="Public Sans ExtraLight"/>
              <a:ea typeface="Public Sans ExtraLight"/>
              <a:cs typeface="Public Sans ExtraLight"/>
              <a:sym typeface="Public Sans ExtraLight"/>
            </a:endParaRPr>
          </a:p>
        </p:txBody>
      </p:sp>
      <p:sp>
        <p:nvSpPr>
          <p:cNvPr id="393" name="Google Shape;393;p49"/>
          <p:cNvSpPr txBox="1"/>
          <p:nvPr/>
        </p:nvSpPr>
        <p:spPr>
          <a:xfrm>
            <a:off x="749300" y="1586913"/>
            <a:ext cx="3931500" cy="166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1000">
                <a:solidFill>
                  <a:schemeClr val="lt1"/>
                </a:solidFill>
                <a:latin typeface="Public Sans ExtraLight"/>
                <a:ea typeface="Public Sans ExtraLight"/>
                <a:cs typeface="Public Sans ExtraLight"/>
                <a:sym typeface="Public Sans ExtraLight"/>
              </a:rPr>
              <a:t>Oura Teams</a:t>
            </a:r>
            <a:endParaRPr sz="1000">
              <a:solidFill>
                <a:schemeClr val="lt1"/>
              </a:solidFill>
              <a:latin typeface="Public Sans ExtraLight"/>
              <a:ea typeface="Public Sans ExtraLight"/>
              <a:cs typeface="Public Sans ExtraLight"/>
              <a:sym typeface="Public Sans ExtraLight"/>
            </a:endParaRPr>
          </a:p>
        </p:txBody>
      </p:sp>
      <p:cxnSp>
        <p:nvCxnSpPr>
          <p:cNvPr id="394" name="Google Shape;394;p49"/>
          <p:cNvCxnSpPr/>
          <p:nvPr/>
        </p:nvCxnSpPr>
        <p:spPr>
          <a:xfrm>
            <a:off x="751975" y="1834738"/>
            <a:ext cx="8028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398"/>
        <p:cNvGrpSpPr/>
        <p:nvPr/>
      </p:nvGrpSpPr>
      <p:grpSpPr>
        <a:xfrm>
          <a:off x="0" y="0"/>
          <a:ext cx="0" cy="0"/>
          <a:chOff x="0" y="0"/>
          <a:chExt cx="0" cy="0"/>
        </a:xfrm>
      </p:grpSpPr>
      <p:sp>
        <p:nvSpPr>
          <p:cNvPr id="399" name="Google Shape;399;p50"/>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400" name="Google Shape;400;p50"/>
          <p:cNvSpPr txBox="1"/>
          <p:nvPr/>
        </p:nvSpPr>
        <p:spPr>
          <a:xfrm>
            <a:off x="749300" y="2045938"/>
            <a:ext cx="2237100" cy="166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1000">
                <a:solidFill>
                  <a:schemeClr val="lt1"/>
                </a:solidFill>
                <a:latin typeface="Public Sans ExtraLight"/>
                <a:ea typeface="Public Sans ExtraLight"/>
                <a:cs typeface="Public Sans ExtraLight"/>
                <a:sym typeface="Public Sans ExtraLight"/>
              </a:rPr>
              <a:t>Other Oura Teams Features</a:t>
            </a:r>
            <a:endParaRPr sz="1000">
              <a:solidFill>
                <a:schemeClr val="lt1"/>
              </a:solidFill>
              <a:latin typeface="Public Sans ExtraLight"/>
              <a:ea typeface="Public Sans ExtraLight"/>
              <a:cs typeface="Public Sans ExtraLight"/>
              <a:sym typeface="Public Sans ExtraLight"/>
            </a:endParaRPr>
          </a:p>
        </p:txBody>
      </p:sp>
      <p:cxnSp>
        <p:nvCxnSpPr>
          <p:cNvPr id="401" name="Google Shape;401;p50"/>
          <p:cNvCxnSpPr/>
          <p:nvPr/>
        </p:nvCxnSpPr>
        <p:spPr>
          <a:xfrm>
            <a:off x="751975" y="2293750"/>
            <a:ext cx="2284200" cy="0"/>
          </a:xfrm>
          <a:prstGeom prst="straightConnector1">
            <a:avLst/>
          </a:prstGeom>
          <a:noFill/>
          <a:ln w="9525" cap="flat" cmpd="sng">
            <a:solidFill>
              <a:schemeClr val="lt1"/>
            </a:solidFill>
            <a:prstDash val="solid"/>
            <a:round/>
            <a:headEnd type="none" w="med" len="med"/>
            <a:tailEnd type="none" w="med" len="med"/>
          </a:ln>
        </p:spPr>
      </p:cxnSp>
      <p:sp>
        <p:nvSpPr>
          <p:cNvPr id="402" name="Google Shape;402;p50"/>
          <p:cNvSpPr txBox="1"/>
          <p:nvPr/>
        </p:nvSpPr>
        <p:spPr>
          <a:xfrm>
            <a:off x="763575" y="2492563"/>
            <a:ext cx="2284800" cy="20568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Add and remove admins easily </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Ability to purchase additional seats as needed</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Option to switch out users during subscription period</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Can create multiple groups within one organization</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Multiple group settings</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Obfuscated vs Identified members - ability to hide participants’ names and email addresses</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Private vs Public Groups - ability to restrict who can see participants’ data within a group </a:t>
            </a:r>
            <a:endParaRPr sz="800">
              <a:solidFill>
                <a:schemeClr val="lt1"/>
              </a:solidFill>
              <a:latin typeface="Public Sans ExtraLight"/>
              <a:ea typeface="Public Sans ExtraLight"/>
              <a:cs typeface="Public Sans ExtraLight"/>
              <a:sym typeface="Public Sans ExtraLight"/>
            </a:endParaRPr>
          </a:p>
        </p:txBody>
      </p:sp>
      <p:sp>
        <p:nvSpPr>
          <p:cNvPr id="403" name="Google Shape;403;p50"/>
          <p:cNvSpPr txBox="1"/>
          <p:nvPr/>
        </p:nvSpPr>
        <p:spPr>
          <a:xfrm>
            <a:off x="3467900" y="2045938"/>
            <a:ext cx="2237100" cy="166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1000">
                <a:solidFill>
                  <a:schemeClr val="lt1"/>
                </a:solidFill>
                <a:latin typeface="Public Sans ExtraLight"/>
                <a:ea typeface="Public Sans ExtraLight"/>
                <a:cs typeface="Public Sans ExtraLight"/>
                <a:sym typeface="Public Sans ExtraLight"/>
              </a:rPr>
              <a:t>Remote App Management </a:t>
            </a:r>
            <a:endParaRPr sz="1000">
              <a:solidFill>
                <a:schemeClr val="lt1"/>
              </a:solidFill>
              <a:latin typeface="Public Sans ExtraLight"/>
              <a:ea typeface="Public Sans ExtraLight"/>
              <a:cs typeface="Public Sans ExtraLight"/>
              <a:sym typeface="Public Sans ExtraLight"/>
            </a:endParaRPr>
          </a:p>
        </p:txBody>
      </p:sp>
      <p:cxnSp>
        <p:nvCxnSpPr>
          <p:cNvPr id="404" name="Google Shape;404;p50"/>
          <p:cNvCxnSpPr/>
          <p:nvPr/>
        </p:nvCxnSpPr>
        <p:spPr>
          <a:xfrm>
            <a:off x="3470575" y="2293750"/>
            <a:ext cx="2284200" cy="0"/>
          </a:xfrm>
          <a:prstGeom prst="straightConnector1">
            <a:avLst/>
          </a:prstGeom>
          <a:noFill/>
          <a:ln w="9525" cap="flat" cmpd="sng">
            <a:solidFill>
              <a:schemeClr val="lt1"/>
            </a:solidFill>
            <a:prstDash val="solid"/>
            <a:round/>
            <a:headEnd type="none" w="med" len="med"/>
            <a:tailEnd type="none" w="med" len="med"/>
          </a:ln>
        </p:spPr>
      </p:cxnSp>
      <p:sp>
        <p:nvSpPr>
          <p:cNvPr id="405" name="Google Shape;405;p50"/>
          <p:cNvSpPr txBox="1"/>
          <p:nvPr/>
        </p:nvSpPr>
        <p:spPr>
          <a:xfrm>
            <a:off x="3482175" y="2492563"/>
            <a:ext cx="2284800" cy="13077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Schedule restriction periods to temporarily hide selected metrics and insights in the Oura App for group participants.</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While active, participants won’t see the restricted data.</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Once the restriction ends, participants regain access to current and past metrics.</a:t>
            </a:r>
            <a:endParaRPr sz="800">
              <a:solidFill>
                <a:schemeClr val="lt1"/>
              </a:solidFill>
              <a:latin typeface="Public Sans ExtraLight"/>
              <a:ea typeface="Public Sans ExtraLight"/>
              <a:cs typeface="Public Sans ExtraLight"/>
              <a:sym typeface="Public Sans ExtraLight"/>
            </a:endParaRPr>
          </a:p>
          <a:p>
            <a:pPr marL="0" lvl="0" indent="0" algn="l" rtl="0">
              <a:lnSpc>
                <a:spcPct val="130000"/>
              </a:lnSpc>
              <a:spcBef>
                <a:spcPts val="400"/>
              </a:spcBef>
              <a:spcAft>
                <a:spcPts val="400"/>
              </a:spcAft>
              <a:buNone/>
            </a:pPr>
            <a:endParaRPr sz="800">
              <a:solidFill>
                <a:schemeClr val="lt1"/>
              </a:solidFill>
              <a:latin typeface="Public Sans ExtraLight"/>
              <a:ea typeface="Public Sans ExtraLight"/>
              <a:cs typeface="Public Sans ExtraLight"/>
              <a:sym typeface="Public Sans ExtraLight"/>
            </a:endParaRPr>
          </a:p>
        </p:txBody>
      </p:sp>
      <p:sp>
        <p:nvSpPr>
          <p:cNvPr id="406" name="Google Shape;406;p50"/>
          <p:cNvSpPr txBox="1"/>
          <p:nvPr/>
        </p:nvSpPr>
        <p:spPr>
          <a:xfrm>
            <a:off x="6186500" y="2045938"/>
            <a:ext cx="2237100" cy="166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1000">
                <a:solidFill>
                  <a:schemeClr val="lt1"/>
                </a:solidFill>
                <a:latin typeface="Public Sans ExtraLight"/>
                <a:ea typeface="Public Sans ExtraLight"/>
                <a:cs typeface="Public Sans ExtraLight"/>
                <a:sym typeface="Public Sans ExtraLight"/>
              </a:rPr>
              <a:t>The Oura API</a:t>
            </a:r>
            <a:endParaRPr sz="1000">
              <a:solidFill>
                <a:schemeClr val="lt1"/>
              </a:solidFill>
              <a:latin typeface="Public Sans ExtraLight"/>
              <a:ea typeface="Public Sans ExtraLight"/>
              <a:cs typeface="Public Sans ExtraLight"/>
              <a:sym typeface="Public Sans ExtraLight"/>
            </a:endParaRPr>
          </a:p>
        </p:txBody>
      </p:sp>
      <p:cxnSp>
        <p:nvCxnSpPr>
          <p:cNvPr id="407" name="Google Shape;407;p50"/>
          <p:cNvCxnSpPr/>
          <p:nvPr/>
        </p:nvCxnSpPr>
        <p:spPr>
          <a:xfrm>
            <a:off x="6189175" y="2293750"/>
            <a:ext cx="2284200" cy="0"/>
          </a:xfrm>
          <a:prstGeom prst="straightConnector1">
            <a:avLst/>
          </a:prstGeom>
          <a:noFill/>
          <a:ln w="9525" cap="flat" cmpd="sng">
            <a:solidFill>
              <a:schemeClr val="lt1"/>
            </a:solidFill>
            <a:prstDash val="solid"/>
            <a:round/>
            <a:headEnd type="none" w="med" len="med"/>
            <a:tailEnd type="none" w="med" len="med"/>
          </a:ln>
        </p:spPr>
      </p:cxnSp>
      <p:sp>
        <p:nvSpPr>
          <p:cNvPr id="408" name="Google Shape;408;p50"/>
          <p:cNvSpPr txBox="1"/>
          <p:nvPr/>
        </p:nvSpPr>
        <p:spPr>
          <a:xfrm>
            <a:off x="6200775" y="2492563"/>
            <a:ext cx="2284800" cy="19482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The Oura API provides researchers with an easy way to integrate participant metrics into existing systems and processes.</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Free and open API, integrated with Apple Health Kit and Google Health Connect.</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Data syncs automatically when participants open their Oura App and sync Oura ring.</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Requires participants to have an active Oura Membership.</a:t>
            </a:r>
            <a:endParaRPr sz="800">
              <a:solidFill>
                <a:schemeClr val="lt1"/>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lt1"/>
              </a:buClr>
              <a:buSzPts val="800"/>
              <a:buFont typeface="Public Sans ExtraLight"/>
              <a:buChar char="●"/>
            </a:pPr>
            <a:r>
              <a:rPr lang="en" sz="800">
                <a:solidFill>
                  <a:schemeClr val="lt1"/>
                </a:solidFill>
                <a:latin typeface="Public Sans ExtraLight"/>
                <a:ea typeface="Public Sans ExtraLight"/>
                <a:cs typeface="Public Sans ExtraLight"/>
                <a:sym typeface="Public Sans ExtraLight"/>
              </a:rPr>
              <a:t>For more details, please refer to our </a:t>
            </a:r>
            <a:r>
              <a:rPr lang="en" sz="800" u="sng">
                <a:solidFill>
                  <a:schemeClr val="hlink"/>
                </a:solidFill>
                <a:latin typeface="Public Sans ExtraLight"/>
                <a:ea typeface="Public Sans ExtraLight"/>
                <a:cs typeface="Public Sans ExtraLight"/>
                <a:sym typeface="Public Sans ExtraLight"/>
                <a:hlinkClick r:id="rId3"/>
              </a:rPr>
              <a:t>API documentation.</a:t>
            </a:r>
            <a:endParaRPr sz="800">
              <a:solidFill>
                <a:schemeClr val="lt1"/>
              </a:solidFill>
              <a:latin typeface="Public Sans ExtraLight"/>
              <a:ea typeface="Public Sans ExtraLight"/>
              <a:cs typeface="Public Sans ExtraLight"/>
              <a:sym typeface="Public Sans ExtraLight"/>
            </a:endParaRPr>
          </a:p>
          <a:p>
            <a:pPr marL="0" lvl="0" indent="0" algn="l" rtl="0">
              <a:lnSpc>
                <a:spcPct val="130000"/>
              </a:lnSpc>
              <a:spcBef>
                <a:spcPts val="400"/>
              </a:spcBef>
              <a:spcAft>
                <a:spcPts val="400"/>
              </a:spcAft>
              <a:buNone/>
            </a:pPr>
            <a:endParaRPr sz="800">
              <a:solidFill>
                <a:schemeClr val="lt1"/>
              </a:solidFill>
              <a:latin typeface="Public Sans ExtraLight"/>
              <a:ea typeface="Public Sans ExtraLight"/>
              <a:cs typeface="Public Sans ExtraLight"/>
              <a:sym typeface="Public Sans ExtraLight"/>
            </a:endParaRPr>
          </a:p>
        </p:txBody>
      </p:sp>
      <p:pic>
        <p:nvPicPr>
          <p:cNvPr id="409" name="Google Shape;409;p50"/>
          <p:cNvPicPr preferRelativeResize="0"/>
          <p:nvPr/>
        </p:nvPicPr>
        <p:blipFill>
          <a:blip r:embed="rId4">
            <a:alphaModFix/>
          </a:blip>
          <a:stretch>
            <a:fillRect/>
          </a:stretch>
        </p:blipFill>
        <p:spPr>
          <a:xfrm>
            <a:off x="3467900" y="490988"/>
            <a:ext cx="2284199" cy="1369285"/>
          </a:xfrm>
          <a:prstGeom prst="rect">
            <a:avLst/>
          </a:prstGeom>
          <a:noFill/>
          <a:ln>
            <a:noFill/>
          </a:ln>
        </p:spPr>
      </p:pic>
      <p:pic>
        <p:nvPicPr>
          <p:cNvPr id="410" name="Google Shape;410;p50"/>
          <p:cNvPicPr preferRelativeResize="0"/>
          <p:nvPr/>
        </p:nvPicPr>
        <p:blipFill>
          <a:blip r:embed="rId5">
            <a:alphaModFix/>
          </a:blip>
          <a:stretch>
            <a:fillRect/>
          </a:stretch>
        </p:blipFill>
        <p:spPr>
          <a:xfrm>
            <a:off x="749301" y="491000"/>
            <a:ext cx="2164076" cy="1299701"/>
          </a:xfrm>
          <a:prstGeom prst="rect">
            <a:avLst/>
          </a:prstGeom>
          <a:noFill/>
          <a:ln>
            <a:noFill/>
          </a:ln>
        </p:spPr>
      </p:pic>
      <p:pic>
        <p:nvPicPr>
          <p:cNvPr id="411" name="Google Shape;411;p50"/>
          <p:cNvPicPr preferRelativeResize="0"/>
          <p:nvPr/>
        </p:nvPicPr>
        <p:blipFill>
          <a:blip r:embed="rId6">
            <a:alphaModFix/>
          </a:blip>
          <a:stretch>
            <a:fillRect/>
          </a:stretch>
        </p:blipFill>
        <p:spPr>
          <a:xfrm>
            <a:off x="6186503" y="471600"/>
            <a:ext cx="2164075" cy="12734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15"/>
        <p:cNvGrpSpPr/>
        <p:nvPr/>
      </p:nvGrpSpPr>
      <p:grpSpPr>
        <a:xfrm>
          <a:off x="0" y="0"/>
          <a:ext cx="0" cy="0"/>
          <a:chOff x="0" y="0"/>
          <a:chExt cx="0" cy="0"/>
        </a:xfrm>
      </p:grpSpPr>
      <p:sp>
        <p:nvSpPr>
          <p:cNvPr id="416" name="Google Shape;416;p51"/>
          <p:cNvSpPr/>
          <p:nvPr/>
        </p:nvSpPr>
        <p:spPr>
          <a:xfrm>
            <a:off x="0" y="0"/>
            <a:ext cx="9144000" cy="5143500"/>
          </a:xfrm>
          <a:prstGeom prst="rect">
            <a:avLst/>
          </a:prstGeom>
          <a:solidFill>
            <a:schemeClr val="l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Public Sans ExtraLight"/>
              <a:ea typeface="Public Sans ExtraLight"/>
              <a:cs typeface="Public Sans ExtraLight"/>
              <a:sym typeface="Public Sans ExtraLight"/>
            </a:endParaRPr>
          </a:p>
        </p:txBody>
      </p:sp>
      <p:sp>
        <p:nvSpPr>
          <p:cNvPr id="417" name="Google Shape;417;p51"/>
          <p:cNvSpPr txBox="1"/>
          <p:nvPr/>
        </p:nvSpPr>
        <p:spPr>
          <a:xfrm>
            <a:off x="763575" y="290353"/>
            <a:ext cx="3277800" cy="991200"/>
          </a:xfrm>
          <a:prstGeom prst="rect">
            <a:avLst/>
          </a:prstGeom>
          <a:noFill/>
          <a:ln>
            <a:noFill/>
          </a:ln>
        </p:spPr>
        <p:txBody>
          <a:bodyPr spcFirstLastPara="1" wrap="square" lIns="0" tIns="6075" rIns="0" bIns="0" anchor="t" anchorCtr="0">
            <a:spAutoFit/>
          </a:bodyPr>
          <a:lstStyle/>
          <a:p>
            <a:pPr marL="12700" lvl="0" indent="0" algn="l" rtl="0">
              <a:spcBef>
                <a:spcPts val="0"/>
              </a:spcBef>
              <a:spcAft>
                <a:spcPts val="0"/>
              </a:spcAft>
              <a:buNone/>
            </a:pPr>
            <a:r>
              <a:rPr lang="en" sz="3200" dirty="0">
                <a:solidFill>
                  <a:schemeClr val="accent3"/>
                </a:solidFill>
                <a:latin typeface="Public Sans"/>
                <a:ea typeface="Public Sans"/>
                <a:cs typeface="Public Sans"/>
                <a:sym typeface="Public Sans"/>
              </a:rPr>
              <a:t>Metrics Available in Oura Teams</a:t>
            </a:r>
            <a:endParaRPr sz="3200" dirty="0">
              <a:solidFill>
                <a:schemeClr val="accent3"/>
              </a:solidFill>
              <a:latin typeface="Public Sans"/>
              <a:ea typeface="Public Sans"/>
              <a:cs typeface="Public Sans"/>
              <a:sym typeface="Public Sans"/>
            </a:endParaRPr>
          </a:p>
        </p:txBody>
      </p:sp>
      <p:sp>
        <p:nvSpPr>
          <p:cNvPr id="418" name="Google Shape;418;p51"/>
          <p:cNvSpPr txBox="1"/>
          <p:nvPr/>
        </p:nvSpPr>
        <p:spPr>
          <a:xfrm>
            <a:off x="4791275" y="776075"/>
            <a:ext cx="3277800" cy="680400"/>
          </a:xfrm>
          <a:prstGeom prst="rect">
            <a:avLst/>
          </a:prstGeom>
          <a:noFill/>
          <a:ln>
            <a:noFill/>
          </a:ln>
        </p:spPr>
        <p:txBody>
          <a:bodyPr spcFirstLastPara="1" wrap="square" lIns="0" tIns="0" rIns="0" bIns="45700" anchor="t" anchorCtr="0">
            <a:noAutofit/>
          </a:bodyPr>
          <a:lstStyle/>
          <a:p>
            <a:pPr marL="0" lvl="0" indent="0" algn="l" rtl="0">
              <a:lnSpc>
                <a:spcPct val="115000"/>
              </a:lnSpc>
              <a:spcBef>
                <a:spcPts val="0"/>
              </a:spcBef>
              <a:spcAft>
                <a:spcPts val="0"/>
              </a:spcAft>
              <a:buNone/>
            </a:pPr>
            <a:r>
              <a:rPr lang="en" sz="900">
                <a:solidFill>
                  <a:schemeClr val="accent3"/>
                </a:solidFill>
                <a:latin typeface="Public Sans ExtraLight"/>
                <a:ea typeface="Public Sans ExtraLight"/>
                <a:cs typeface="Public Sans ExtraLight"/>
                <a:sym typeface="Public Sans ExtraLight"/>
              </a:rPr>
              <a:t>With your Research package, you gain access to Oura Teams. This platform allows you to monitor participant adherence in real time and export data in your preferred format, ensuring seamless integration into your research workflows.</a:t>
            </a:r>
            <a:endParaRPr sz="800">
              <a:solidFill>
                <a:schemeClr val="accent3"/>
              </a:solidFill>
              <a:latin typeface="Public Sans ExtraLight"/>
              <a:ea typeface="Public Sans ExtraLight"/>
              <a:cs typeface="Public Sans ExtraLight"/>
              <a:sym typeface="Public Sans ExtraLight"/>
            </a:endParaRPr>
          </a:p>
        </p:txBody>
      </p:sp>
      <p:sp>
        <p:nvSpPr>
          <p:cNvPr id="419" name="Google Shape;419;p51"/>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4A4741"/>
                </a:solidFill>
                <a:latin typeface="Public Sans Light"/>
                <a:ea typeface="Public Sans Light"/>
                <a:cs typeface="Public Sans Light"/>
                <a:sym typeface="Public Sans Light"/>
              </a:rPr>
              <a:t>Proprietary &amp; Confidential</a:t>
            </a:r>
            <a:endParaRPr sz="500">
              <a:solidFill>
                <a:srgbClr val="4A4741"/>
              </a:solidFill>
              <a:latin typeface="Public Sans Light"/>
              <a:ea typeface="Public Sans Light"/>
              <a:cs typeface="Public Sans Light"/>
              <a:sym typeface="Public Sans Light"/>
            </a:endParaRPr>
          </a:p>
        </p:txBody>
      </p:sp>
      <p:pic>
        <p:nvPicPr>
          <p:cNvPr id="420" name="Google Shape;420;p51"/>
          <p:cNvPicPr preferRelativeResize="0"/>
          <p:nvPr/>
        </p:nvPicPr>
        <p:blipFill rotWithShape="1">
          <a:blip r:embed="rId3">
            <a:alphaModFix/>
          </a:blip>
          <a:srcRect t="719" b="719"/>
          <a:stretch/>
        </p:blipFill>
        <p:spPr>
          <a:xfrm>
            <a:off x="763575" y="4877122"/>
            <a:ext cx="367974" cy="114051"/>
          </a:xfrm>
          <a:prstGeom prst="rect">
            <a:avLst/>
          </a:prstGeom>
          <a:noFill/>
          <a:ln>
            <a:noFill/>
          </a:ln>
        </p:spPr>
      </p:pic>
      <p:sp>
        <p:nvSpPr>
          <p:cNvPr id="421" name="Google Shape;421;p51"/>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
        <p:nvSpPr>
          <p:cNvPr id="422" name="Google Shape;422;p51"/>
          <p:cNvSpPr txBox="1"/>
          <p:nvPr/>
        </p:nvSpPr>
        <p:spPr>
          <a:xfrm>
            <a:off x="749300" y="1799150"/>
            <a:ext cx="3931500" cy="166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1000">
                <a:solidFill>
                  <a:schemeClr val="accent3"/>
                </a:solidFill>
                <a:latin typeface="Public Sans ExtraLight"/>
                <a:ea typeface="Public Sans ExtraLight"/>
                <a:cs typeface="Public Sans ExtraLight"/>
                <a:sym typeface="Public Sans ExtraLight"/>
              </a:rPr>
              <a:t>Standard Access Metrics (All in alphabetical order)</a:t>
            </a:r>
            <a:endParaRPr sz="1000">
              <a:solidFill>
                <a:schemeClr val="accent3"/>
              </a:solidFill>
              <a:latin typeface="Public Sans ExtraLight"/>
              <a:ea typeface="Public Sans ExtraLight"/>
              <a:cs typeface="Public Sans ExtraLight"/>
              <a:sym typeface="Public Sans ExtraLight"/>
            </a:endParaRPr>
          </a:p>
        </p:txBody>
      </p:sp>
      <p:cxnSp>
        <p:nvCxnSpPr>
          <p:cNvPr id="423" name="Google Shape;423;p51"/>
          <p:cNvCxnSpPr/>
          <p:nvPr/>
        </p:nvCxnSpPr>
        <p:spPr>
          <a:xfrm>
            <a:off x="751975" y="2106525"/>
            <a:ext cx="7631700" cy="0"/>
          </a:xfrm>
          <a:prstGeom prst="straightConnector1">
            <a:avLst/>
          </a:prstGeom>
          <a:noFill/>
          <a:ln w="9525" cap="flat" cmpd="sng">
            <a:solidFill>
              <a:schemeClr val="accent3"/>
            </a:solidFill>
            <a:prstDash val="solid"/>
            <a:round/>
            <a:headEnd type="none" w="med" len="med"/>
            <a:tailEnd type="none" w="med" len="med"/>
          </a:ln>
        </p:spPr>
      </p:cxnSp>
      <p:sp>
        <p:nvSpPr>
          <p:cNvPr id="424" name="Google Shape;424;p51"/>
          <p:cNvSpPr txBox="1"/>
          <p:nvPr/>
        </p:nvSpPr>
        <p:spPr>
          <a:xfrm>
            <a:off x="763575" y="2308632"/>
            <a:ext cx="10497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Activity</a:t>
            </a:r>
            <a:endParaRPr sz="800">
              <a:solidFill>
                <a:schemeClr val="accent3"/>
              </a:solidFill>
              <a:latin typeface="Public Sans Medium"/>
              <a:ea typeface="Public Sans Medium"/>
              <a:cs typeface="Public Sans Medium"/>
              <a:sym typeface="Public Sans Medium"/>
            </a:endParaRPr>
          </a:p>
        </p:txBody>
      </p:sp>
      <p:sp>
        <p:nvSpPr>
          <p:cNvPr id="425" name="Google Shape;425;p51"/>
          <p:cNvSpPr txBox="1"/>
          <p:nvPr/>
        </p:nvSpPr>
        <p:spPr>
          <a:xfrm>
            <a:off x="880100" y="2503800"/>
            <a:ext cx="2133300" cy="6162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Activity Score – recorded daily</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Steps – single value for the day</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Calories – single value for the day</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METs – recorded every 5 minutes</a:t>
            </a:r>
            <a:endParaRPr sz="800">
              <a:solidFill>
                <a:schemeClr val="accent3"/>
              </a:solidFill>
              <a:latin typeface="Public Sans ExtraLight"/>
              <a:ea typeface="Public Sans ExtraLight"/>
              <a:cs typeface="Public Sans ExtraLight"/>
              <a:sym typeface="Public Sans ExtraLight"/>
            </a:endParaRPr>
          </a:p>
        </p:txBody>
      </p:sp>
      <p:sp>
        <p:nvSpPr>
          <p:cNvPr id="426" name="Google Shape;426;p51"/>
          <p:cNvSpPr txBox="1"/>
          <p:nvPr/>
        </p:nvSpPr>
        <p:spPr>
          <a:xfrm>
            <a:off x="763575" y="3296675"/>
            <a:ext cx="23526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Activity Level –</a:t>
            </a:r>
            <a:r>
              <a:rPr lang="en" sz="800">
                <a:solidFill>
                  <a:schemeClr val="accent3"/>
                </a:solidFill>
                <a:latin typeface="Public Sans ExtraLight"/>
                <a:ea typeface="Public Sans ExtraLight"/>
                <a:cs typeface="Public Sans ExtraLight"/>
                <a:sym typeface="Public Sans ExtraLight"/>
              </a:rPr>
              <a:t> recorded every 5 minutes</a:t>
            </a:r>
            <a:endParaRPr sz="800">
              <a:solidFill>
                <a:schemeClr val="accent3"/>
              </a:solidFill>
              <a:latin typeface="Public Sans ExtraLight"/>
              <a:ea typeface="Public Sans ExtraLight"/>
              <a:cs typeface="Public Sans ExtraLight"/>
              <a:sym typeface="Public Sans ExtraLight"/>
            </a:endParaRPr>
          </a:p>
        </p:txBody>
      </p:sp>
      <p:sp>
        <p:nvSpPr>
          <p:cNvPr id="427" name="Google Shape;427;p51"/>
          <p:cNvSpPr txBox="1"/>
          <p:nvPr/>
        </p:nvSpPr>
        <p:spPr>
          <a:xfrm>
            <a:off x="763575" y="3580250"/>
            <a:ext cx="20124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Bedtime latency </a:t>
            </a:r>
            <a:r>
              <a:rPr lang="en" sz="800">
                <a:solidFill>
                  <a:schemeClr val="accent3"/>
                </a:solidFill>
                <a:latin typeface="Public Sans ExtraLight"/>
                <a:ea typeface="Public Sans ExtraLight"/>
                <a:cs typeface="Public Sans ExtraLight"/>
                <a:sym typeface="Public Sans ExtraLight"/>
              </a:rPr>
              <a:t>(seconds)</a:t>
            </a:r>
            <a:endParaRPr sz="800">
              <a:solidFill>
                <a:schemeClr val="accent3"/>
              </a:solidFill>
              <a:latin typeface="Public Sans ExtraLight"/>
              <a:ea typeface="Public Sans ExtraLight"/>
              <a:cs typeface="Public Sans ExtraLight"/>
              <a:sym typeface="Public Sans ExtraLight"/>
            </a:endParaRPr>
          </a:p>
        </p:txBody>
      </p:sp>
      <p:sp>
        <p:nvSpPr>
          <p:cNvPr id="428" name="Google Shape;428;p51"/>
          <p:cNvSpPr txBox="1"/>
          <p:nvPr/>
        </p:nvSpPr>
        <p:spPr>
          <a:xfrm>
            <a:off x="763575" y="3845575"/>
            <a:ext cx="24693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Bedtime Start, Bedtime End</a:t>
            </a:r>
            <a:r>
              <a:rPr lang="en" sz="800">
                <a:solidFill>
                  <a:schemeClr val="accent3"/>
                </a:solidFill>
                <a:latin typeface="Public Sans ExtraLight"/>
                <a:ea typeface="Public Sans ExtraLight"/>
                <a:cs typeface="Public Sans ExtraLight"/>
                <a:sym typeface="Public Sans ExtraLight"/>
              </a:rPr>
              <a:t> (timestamp)</a:t>
            </a:r>
            <a:endParaRPr sz="800">
              <a:solidFill>
                <a:schemeClr val="accent3"/>
              </a:solidFill>
              <a:latin typeface="Public Sans ExtraLight"/>
              <a:ea typeface="Public Sans ExtraLight"/>
              <a:cs typeface="Public Sans ExtraLight"/>
              <a:sym typeface="Public Sans ExtraLight"/>
            </a:endParaRPr>
          </a:p>
        </p:txBody>
      </p:sp>
      <p:sp>
        <p:nvSpPr>
          <p:cNvPr id="429" name="Google Shape;429;p51"/>
          <p:cNvSpPr txBox="1"/>
          <p:nvPr/>
        </p:nvSpPr>
        <p:spPr>
          <a:xfrm>
            <a:off x="763575" y="4129150"/>
            <a:ext cx="20124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Cardiovascular Age (CVA) </a:t>
            </a:r>
            <a:r>
              <a:rPr lang="en" sz="800">
                <a:solidFill>
                  <a:schemeClr val="accent3"/>
                </a:solidFill>
                <a:latin typeface="Public Sans ExtraLight"/>
                <a:ea typeface="Public Sans ExtraLight"/>
                <a:cs typeface="Public Sans ExtraLight"/>
                <a:sym typeface="Public Sans ExtraLight"/>
              </a:rPr>
              <a:t>(daily) </a:t>
            </a:r>
            <a:endParaRPr sz="800">
              <a:solidFill>
                <a:schemeClr val="accent3"/>
              </a:solidFill>
              <a:latin typeface="Public Sans ExtraLight"/>
              <a:ea typeface="Public Sans ExtraLight"/>
              <a:cs typeface="Public Sans ExtraLight"/>
              <a:sym typeface="Public Sans ExtraLight"/>
            </a:endParaRPr>
          </a:p>
        </p:txBody>
      </p:sp>
      <p:sp>
        <p:nvSpPr>
          <p:cNvPr id="430" name="Google Shape;430;p51"/>
          <p:cNvSpPr txBox="1"/>
          <p:nvPr/>
        </p:nvSpPr>
        <p:spPr>
          <a:xfrm>
            <a:off x="880100" y="4333000"/>
            <a:ext cx="2469300" cy="135900"/>
          </a:xfrm>
          <a:prstGeom prst="rect">
            <a:avLst/>
          </a:prstGeom>
          <a:noFill/>
          <a:ln>
            <a:noFill/>
          </a:ln>
        </p:spPr>
        <p:txBody>
          <a:bodyPr spcFirstLastPara="1" wrap="square" lIns="0" tIns="12700" rIns="0" bIns="0" anchor="t" anchorCtr="0">
            <a:spAutoFit/>
          </a:bodyPr>
          <a:lstStyle/>
          <a:p>
            <a:pPr marL="182880" lvl="0" indent="-187959" algn="l" rtl="0">
              <a:lnSpc>
                <a:spcPct val="115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Estimated cardiovascular age in years (age)</a:t>
            </a:r>
            <a:endParaRPr sz="800">
              <a:solidFill>
                <a:schemeClr val="accent3"/>
              </a:solidFill>
              <a:latin typeface="Public Sans ExtraLight"/>
              <a:ea typeface="Public Sans ExtraLight"/>
              <a:cs typeface="Public Sans ExtraLight"/>
              <a:sym typeface="Public Sans ExtraLight"/>
            </a:endParaRPr>
          </a:p>
        </p:txBody>
      </p:sp>
      <p:sp>
        <p:nvSpPr>
          <p:cNvPr id="431" name="Google Shape;431;p51"/>
          <p:cNvSpPr txBox="1"/>
          <p:nvPr/>
        </p:nvSpPr>
        <p:spPr>
          <a:xfrm>
            <a:off x="3447114" y="2308625"/>
            <a:ext cx="2200500" cy="2592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Cycle Phases </a:t>
            </a:r>
            <a:r>
              <a:rPr lang="en" sz="800">
                <a:solidFill>
                  <a:schemeClr val="accent3"/>
                </a:solidFill>
                <a:latin typeface="Public Sans ExtraLight"/>
                <a:ea typeface="Public Sans ExtraLight"/>
                <a:cs typeface="Public Sans ExtraLight"/>
                <a:sym typeface="Public Sans ExtraLight"/>
              </a:rPr>
              <a:t>(daily, only available if end user consents to share)</a:t>
            </a:r>
            <a:endParaRPr sz="800">
              <a:solidFill>
                <a:schemeClr val="accent3"/>
              </a:solidFill>
              <a:latin typeface="Public Sans ExtraLight"/>
              <a:ea typeface="Public Sans ExtraLight"/>
              <a:cs typeface="Public Sans ExtraLight"/>
              <a:sym typeface="Public Sans ExtraLight"/>
            </a:endParaRPr>
          </a:p>
        </p:txBody>
      </p:sp>
      <p:sp>
        <p:nvSpPr>
          <p:cNvPr id="432" name="Google Shape;432;p51"/>
          <p:cNvSpPr txBox="1"/>
          <p:nvPr/>
        </p:nvSpPr>
        <p:spPr>
          <a:xfrm>
            <a:off x="3563627" y="2623400"/>
            <a:ext cx="2012400" cy="560700"/>
          </a:xfrm>
          <a:prstGeom prst="rect">
            <a:avLst/>
          </a:prstGeom>
          <a:noFill/>
          <a:ln>
            <a:noFill/>
          </a:ln>
        </p:spPr>
        <p:txBody>
          <a:bodyPr spcFirstLastPara="1" wrap="square" lIns="0" tIns="12700" rIns="0" bIns="0" anchor="t" anchorCtr="0">
            <a:spAutoFit/>
          </a:bodyPr>
          <a:lstStyle/>
          <a:p>
            <a:pPr marL="182880" lvl="0" indent="-187959" algn="l" rtl="0">
              <a:lnSpc>
                <a:spcPct val="115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Predicted cycle phase (luteal or follicular) for a given day</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15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Historical cycle phase predictions are updated daily</a:t>
            </a:r>
            <a:endParaRPr sz="800">
              <a:solidFill>
                <a:schemeClr val="accent3"/>
              </a:solidFill>
              <a:latin typeface="Public Sans ExtraLight"/>
              <a:ea typeface="Public Sans ExtraLight"/>
              <a:cs typeface="Public Sans ExtraLight"/>
              <a:sym typeface="Public Sans ExtraLight"/>
            </a:endParaRPr>
          </a:p>
        </p:txBody>
      </p:sp>
      <p:sp>
        <p:nvSpPr>
          <p:cNvPr id="433" name="Google Shape;433;p51"/>
          <p:cNvSpPr txBox="1"/>
          <p:nvPr/>
        </p:nvSpPr>
        <p:spPr>
          <a:xfrm>
            <a:off x="3447088" y="3331775"/>
            <a:ext cx="20124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Daily Sleep Score</a:t>
            </a:r>
            <a:endParaRPr sz="800">
              <a:solidFill>
                <a:schemeClr val="accent3"/>
              </a:solidFill>
              <a:latin typeface="Public Sans Medium"/>
              <a:ea typeface="Public Sans Medium"/>
              <a:cs typeface="Public Sans Medium"/>
              <a:sym typeface="Public Sans Medium"/>
            </a:endParaRPr>
          </a:p>
        </p:txBody>
      </p:sp>
      <p:sp>
        <p:nvSpPr>
          <p:cNvPr id="434" name="Google Shape;434;p51"/>
          <p:cNvSpPr txBox="1"/>
          <p:nvPr/>
        </p:nvSpPr>
        <p:spPr>
          <a:xfrm>
            <a:off x="3563627" y="3564050"/>
            <a:ext cx="2012400" cy="985500"/>
          </a:xfrm>
          <a:prstGeom prst="rect">
            <a:avLst/>
          </a:prstGeom>
          <a:noFill/>
          <a:ln>
            <a:noFill/>
          </a:ln>
        </p:spPr>
        <p:txBody>
          <a:bodyPr spcFirstLastPara="1" wrap="square" lIns="0" tIns="12700" rIns="0" bIns="0" anchor="t" anchorCtr="0">
            <a:spAutoFit/>
          </a:bodyPr>
          <a:lstStyle/>
          <a:p>
            <a:pPr marL="182880" lvl="0" indent="-187959" algn="l" rtl="0">
              <a:lnSpc>
                <a:spcPct val="115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Sleep Score from 0-100</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15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Based on the following contributors: Deep Sleep, Efficiency, Latency, REM Sleep, Restfulness, Timing and Total Sleep</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15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Only confirmed sleep periods impact calculation</a:t>
            </a:r>
            <a:endParaRPr sz="800">
              <a:solidFill>
                <a:schemeClr val="accent3"/>
              </a:solidFill>
              <a:latin typeface="Public Sans ExtraLight"/>
              <a:ea typeface="Public Sans ExtraLight"/>
              <a:cs typeface="Public Sans ExtraLight"/>
              <a:sym typeface="Public Sans ExtraLight"/>
            </a:endParaRPr>
          </a:p>
        </p:txBody>
      </p:sp>
      <p:sp>
        <p:nvSpPr>
          <p:cNvPr id="435" name="Google Shape;435;p51"/>
          <p:cNvSpPr txBox="1"/>
          <p:nvPr/>
        </p:nvSpPr>
        <p:spPr>
          <a:xfrm>
            <a:off x="6126250" y="2308625"/>
            <a:ext cx="13545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Daytime Heart rate</a:t>
            </a:r>
            <a:endParaRPr sz="800">
              <a:solidFill>
                <a:schemeClr val="accent3"/>
              </a:solidFill>
              <a:latin typeface="Public Sans Medium"/>
              <a:ea typeface="Public Sans Medium"/>
              <a:cs typeface="Public Sans Medium"/>
              <a:sym typeface="Public Sans Medium"/>
            </a:endParaRPr>
          </a:p>
        </p:txBody>
      </p:sp>
      <p:sp>
        <p:nvSpPr>
          <p:cNvPr id="436" name="Google Shape;436;p51"/>
          <p:cNvSpPr txBox="1"/>
          <p:nvPr/>
        </p:nvSpPr>
        <p:spPr>
          <a:xfrm>
            <a:off x="6242775" y="2503800"/>
            <a:ext cx="2352600" cy="1359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Measured for 1 min every 5-10 minutes (bpm)</a:t>
            </a:r>
            <a:endParaRPr sz="800">
              <a:solidFill>
                <a:schemeClr val="accent3"/>
              </a:solidFill>
              <a:latin typeface="Public Sans ExtraLight"/>
              <a:ea typeface="Public Sans ExtraLight"/>
              <a:cs typeface="Public Sans ExtraLight"/>
              <a:sym typeface="Public Sans ExtraLight"/>
            </a:endParaRPr>
          </a:p>
        </p:txBody>
      </p:sp>
      <p:sp>
        <p:nvSpPr>
          <p:cNvPr id="437" name="Google Shape;437;p51"/>
          <p:cNvSpPr txBox="1"/>
          <p:nvPr/>
        </p:nvSpPr>
        <p:spPr>
          <a:xfrm>
            <a:off x="6126250" y="2756575"/>
            <a:ext cx="20124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Estimated VO2 max value </a:t>
            </a:r>
            <a:r>
              <a:rPr lang="en" sz="800">
                <a:solidFill>
                  <a:schemeClr val="accent3"/>
                </a:solidFill>
                <a:latin typeface="Public Sans ExtraLight"/>
                <a:ea typeface="Public Sans ExtraLight"/>
                <a:cs typeface="Public Sans ExtraLight"/>
                <a:sym typeface="Public Sans ExtraLight"/>
              </a:rPr>
              <a:t>(integer) </a:t>
            </a:r>
            <a:endParaRPr sz="800">
              <a:solidFill>
                <a:schemeClr val="accent3"/>
              </a:solidFill>
              <a:latin typeface="Public Sans ExtraLight"/>
              <a:ea typeface="Public Sans ExtraLight"/>
              <a:cs typeface="Public Sans ExtraLight"/>
              <a:sym typeface="Public Sans ExtraLight"/>
            </a:endParaRPr>
          </a:p>
        </p:txBody>
      </p:sp>
      <p:sp>
        <p:nvSpPr>
          <p:cNvPr id="438" name="Google Shape;438;p51"/>
          <p:cNvSpPr txBox="1"/>
          <p:nvPr/>
        </p:nvSpPr>
        <p:spPr>
          <a:xfrm>
            <a:off x="6242775" y="2945850"/>
            <a:ext cx="2352600" cy="1359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Updated after walking test or manual entry</a:t>
            </a:r>
            <a:endParaRPr sz="800">
              <a:solidFill>
                <a:schemeClr val="accent3"/>
              </a:solidFill>
              <a:latin typeface="Public Sans ExtraLight"/>
              <a:ea typeface="Public Sans ExtraLight"/>
              <a:cs typeface="Public Sans ExtraLight"/>
              <a:sym typeface="Public Sans ExtraLight"/>
            </a:endParaRPr>
          </a:p>
        </p:txBody>
      </p:sp>
      <p:sp>
        <p:nvSpPr>
          <p:cNvPr id="439" name="Google Shape;439;p51"/>
          <p:cNvSpPr txBox="1"/>
          <p:nvPr/>
        </p:nvSpPr>
        <p:spPr>
          <a:xfrm>
            <a:off x="6126250" y="3204525"/>
            <a:ext cx="20124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Heart rate average </a:t>
            </a:r>
            <a:r>
              <a:rPr lang="en" sz="800">
                <a:solidFill>
                  <a:schemeClr val="accent3"/>
                </a:solidFill>
                <a:latin typeface="Public Sans ExtraLight"/>
                <a:ea typeface="Public Sans ExtraLight"/>
                <a:cs typeface="Public Sans ExtraLight"/>
                <a:sym typeface="Public Sans ExtraLight"/>
              </a:rPr>
              <a:t>(1-min resolution)</a:t>
            </a:r>
            <a:endParaRPr sz="800">
              <a:solidFill>
                <a:schemeClr val="accent3"/>
              </a:solidFill>
              <a:latin typeface="Public Sans ExtraLight"/>
              <a:ea typeface="Public Sans ExtraLight"/>
              <a:cs typeface="Public Sans ExtraLight"/>
              <a:sym typeface="Public Sans ExtraLight"/>
            </a:endParaRPr>
          </a:p>
        </p:txBody>
      </p:sp>
      <p:sp>
        <p:nvSpPr>
          <p:cNvPr id="440" name="Google Shape;440;p51"/>
          <p:cNvSpPr txBox="1"/>
          <p:nvPr/>
        </p:nvSpPr>
        <p:spPr>
          <a:xfrm>
            <a:off x="6126250" y="3488100"/>
            <a:ext cx="20124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Heart rate lowest </a:t>
            </a:r>
            <a:r>
              <a:rPr lang="en" sz="800">
                <a:solidFill>
                  <a:schemeClr val="accent3"/>
                </a:solidFill>
                <a:latin typeface="Public Sans ExtraLight"/>
                <a:ea typeface="Public Sans ExtraLight"/>
                <a:cs typeface="Public Sans ExtraLight"/>
                <a:sym typeface="Public Sans ExtraLight"/>
              </a:rPr>
              <a:t>(5-min window)</a:t>
            </a:r>
            <a:endParaRPr sz="800">
              <a:solidFill>
                <a:schemeClr val="accent3"/>
              </a:solidFill>
              <a:latin typeface="Public Sans ExtraLight"/>
              <a:ea typeface="Public Sans ExtraLight"/>
              <a:cs typeface="Public Sans ExtraLight"/>
              <a:sym typeface="Public Sans ExtraLight"/>
            </a:endParaRPr>
          </a:p>
        </p:txBody>
      </p:sp>
      <p:sp>
        <p:nvSpPr>
          <p:cNvPr id="441" name="Google Shape;441;p51"/>
          <p:cNvSpPr txBox="1"/>
          <p:nvPr/>
        </p:nvSpPr>
        <p:spPr>
          <a:xfrm>
            <a:off x="6126250" y="3753425"/>
            <a:ext cx="23526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Heart rate time series </a:t>
            </a:r>
            <a:r>
              <a:rPr lang="en" sz="800">
                <a:solidFill>
                  <a:schemeClr val="accent3"/>
                </a:solidFill>
                <a:latin typeface="Public Sans ExtraLight"/>
                <a:ea typeface="Public Sans ExtraLight"/>
                <a:cs typeface="Public Sans ExtraLight"/>
                <a:sym typeface="Public Sans ExtraLight"/>
              </a:rPr>
              <a:t>(5-min resolution)</a:t>
            </a:r>
            <a:endParaRPr sz="800">
              <a:solidFill>
                <a:schemeClr val="accent3"/>
              </a:solidFill>
              <a:latin typeface="Public Sans ExtraLight"/>
              <a:ea typeface="Public Sans ExtraLight"/>
              <a:cs typeface="Public Sans ExtraLight"/>
              <a:sym typeface="Public Sans ExtraLight"/>
            </a:endParaRPr>
          </a:p>
        </p:txBody>
      </p:sp>
      <p:sp>
        <p:nvSpPr>
          <p:cNvPr id="442" name="Google Shape;442;p51"/>
          <p:cNvSpPr txBox="1"/>
          <p:nvPr/>
        </p:nvSpPr>
        <p:spPr>
          <a:xfrm>
            <a:off x="6126250" y="4010388"/>
            <a:ext cx="22575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Heart rate variability average</a:t>
            </a:r>
            <a:r>
              <a:rPr lang="en" sz="800">
                <a:solidFill>
                  <a:schemeClr val="accent3"/>
                </a:solidFill>
                <a:latin typeface="Public Sans ExtraLight"/>
                <a:ea typeface="Public Sans ExtraLight"/>
                <a:cs typeface="Public Sans ExtraLight"/>
                <a:sym typeface="Public Sans ExtraLight"/>
              </a:rPr>
              <a:t> (millisecond)</a:t>
            </a:r>
            <a:endParaRPr sz="800">
              <a:solidFill>
                <a:schemeClr val="accent3"/>
              </a:solidFill>
              <a:latin typeface="Public Sans ExtraLight"/>
              <a:ea typeface="Public Sans ExtraLight"/>
              <a:cs typeface="Public Sans ExtraLight"/>
              <a:sym typeface="Public Sans ExtraLight"/>
            </a:endParaRPr>
          </a:p>
        </p:txBody>
      </p:sp>
      <p:sp>
        <p:nvSpPr>
          <p:cNvPr id="443" name="Google Shape;443;p51"/>
          <p:cNvSpPr txBox="1"/>
          <p:nvPr/>
        </p:nvSpPr>
        <p:spPr>
          <a:xfrm>
            <a:off x="6126250" y="4267350"/>
            <a:ext cx="24693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Heart rate variability time series</a:t>
            </a:r>
            <a:r>
              <a:rPr lang="en" sz="800">
                <a:solidFill>
                  <a:schemeClr val="accent3"/>
                </a:solidFill>
                <a:latin typeface="Public Sans ExtraLight"/>
                <a:ea typeface="Public Sans ExtraLight"/>
                <a:cs typeface="Public Sans ExtraLight"/>
                <a:sym typeface="Public Sans ExtraLight"/>
              </a:rPr>
              <a:t> (5-min resolution)</a:t>
            </a:r>
            <a:endParaRPr sz="800">
              <a:solidFill>
                <a:schemeClr val="accent3"/>
              </a:solidFill>
              <a:latin typeface="Public Sans ExtraLight"/>
              <a:ea typeface="Public Sans ExtraLight"/>
              <a:cs typeface="Public Sans ExtraLight"/>
              <a:sym typeface="Public Sans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47"/>
        <p:cNvGrpSpPr/>
        <p:nvPr/>
      </p:nvGrpSpPr>
      <p:grpSpPr>
        <a:xfrm>
          <a:off x="0" y="0"/>
          <a:ext cx="0" cy="0"/>
          <a:chOff x="0" y="0"/>
          <a:chExt cx="0" cy="0"/>
        </a:xfrm>
      </p:grpSpPr>
      <p:sp>
        <p:nvSpPr>
          <p:cNvPr id="448" name="Google Shape;448;p52"/>
          <p:cNvSpPr/>
          <p:nvPr/>
        </p:nvSpPr>
        <p:spPr>
          <a:xfrm>
            <a:off x="0" y="0"/>
            <a:ext cx="9144000" cy="5143500"/>
          </a:xfrm>
          <a:prstGeom prst="rect">
            <a:avLst/>
          </a:prstGeom>
          <a:solidFill>
            <a:schemeClr val="l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Public Sans ExtraLight"/>
              <a:ea typeface="Public Sans ExtraLight"/>
              <a:cs typeface="Public Sans ExtraLight"/>
              <a:sym typeface="Public Sans ExtraLight"/>
            </a:endParaRPr>
          </a:p>
        </p:txBody>
      </p:sp>
      <p:sp>
        <p:nvSpPr>
          <p:cNvPr id="449" name="Google Shape;449;p52"/>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4A4741"/>
                </a:solidFill>
                <a:latin typeface="Public Sans Light"/>
                <a:ea typeface="Public Sans Light"/>
                <a:cs typeface="Public Sans Light"/>
                <a:sym typeface="Public Sans Light"/>
              </a:rPr>
              <a:t>Proprietary &amp; Confidential</a:t>
            </a:r>
            <a:endParaRPr sz="500">
              <a:solidFill>
                <a:srgbClr val="4A4741"/>
              </a:solidFill>
              <a:latin typeface="Public Sans Light"/>
              <a:ea typeface="Public Sans Light"/>
              <a:cs typeface="Public Sans Light"/>
              <a:sym typeface="Public Sans Light"/>
            </a:endParaRPr>
          </a:p>
        </p:txBody>
      </p:sp>
      <p:pic>
        <p:nvPicPr>
          <p:cNvPr id="450" name="Google Shape;450;p52"/>
          <p:cNvPicPr preferRelativeResize="0"/>
          <p:nvPr/>
        </p:nvPicPr>
        <p:blipFill rotWithShape="1">
          <a:blip r:embed="rId3">
            <a:alphaModFix/>
          </a:blip>
          <a:srcRect t="719" b="719"/>
          <a:stretch/>
        </p:blipFill>
        <p:spPr>
          <a:xfrm>
            <a:off x="763575" y="4877122"/>
            <a:ext cx="367974" cy="114051"/>
          </a:xfrm>
          <a:prstGeom prst="rect">
            <a:avLst/>
          </a:prstGeom>
          <a:noFill/>
          <a:ln>
            <a:noFill/>
          </a:ln>
        </p:spPr>
      </p:pic>
      <p:sp>
        <p:nvSpPr>
          <p:cNvPr id="451" name="Google Shape;451;p52"/>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452" name="Google Shape;452;p52"/>
          <p:cNvSpPr txBox="1"/>
          <p:nvPr/>
        </p:nvSpPr>
        <p:spPr>
          <a:xfrm>
            <a:off x="749300" y="532425"/>
            <a:ext cx="3931500" cy="166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1000">
                <a:solidFill>
                  <a:schemeClr val="accent3"/>
                </a:solidFill>
                <a:latin typeface="Public Sans ExtraLight"/>
                <a:ea typeface="Public Sans ExtraLight"/>
                <a:cs typeface="Public Sans ExtraLight"/>
                <a:sym typeface="Public Sans ExtraLight"/>
              </a:rPr>
              <a:t>Standard Access Metrics Continued (All in alphabetical order)</a:t>
            </a:r>
            <a:endParaRPr sz="1000">
              <a:solidFill>
                <a:schemeClr val="accent3"/>
              </a:solidFill>
              <a:latin typeface="Public Sans ExtraLight"/>
              <a:ea typeface="Public Sans ExtraLight"/>
              <a:cs typeface="Public Sans ExtraLight"/>
              <a:sym typeface="Public Sans ExtraLight"/>
            </a:endParaRPr>
          </a:p>
        </p:txBody>
      </p:sp>
      <p:cxnSp>
        <p:nvCxnSpPr>
          <p:cNvPr id="453" name="Google Shape;453;p52"/>
          <p:cNvCxnSpPr/>
          <p:nvPr/>
        </p:nvCxnSpPr>
        <p:spPr>
          <a:xfrm>
            <a:off x="751975" y="839800"/>
            <a:ext cx="7631700" cy="0"/>
          </a:xfrm>
          <a:prstGeom prst="straightConnector1">
            <a:avLst/>
          </a:prstGeom>
          <a:noFill/>
          <a:ln w="9525" cap="flat" cmpd="sng">
            <a:solidFill>
              <a:schemeClr val="accent3"/>
            </a:solidFill>
            <a:prstDash val="solid"/>
            <a:round/>
            <a:headEnd type="none" w="med" len="med"/>
            <a:tailEnd type="none" w="med" len="med"/>
          </a:ln>
        </p:spPr>
      </p:cxnSp>
      <p:sp>
        <p:nvSpPr>
          <p:cNvPr id="454" name="Google Shape;454;p52"/>
          <p:cNvSpPr txBox="1"/>
          <p:nvPr/>
        </p:nvSpPr>
        <p:spPr>
          <a:xfrm>
            <a:off x="3447114" y="1041900"/>
            <a:ext cx="22005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Sleep efficiency </a:t>
            </a:r>
            <a:r>
              <a:rPr lang="en" sz="800">
                <a:solidFill>
                  <a:schemeClr val="accent3"/>
                </a:solidFill>
                <a:latin typeface="Public Sans ExtraLight"/>
                <a:ea typeface="Public Sans ExtraLight"/>
                <a:cs typeface="Public Sans ExtraLight"/>
                <a:sym typeface="Public Sans ExtraLight"/>
              </a:rPr>
              <a:t>(score)</a:t>
            </a:r>
            <a:endParaRPr sz="800">
              <a:solidFill>
                <a:schemeClr val="accent3"/>
              </a:solidFill>
              <a:latin typeface="Public Sans ExtraLight"/>
              <a:ea typeface="Public Sans ExtraLight"/>
              <a:cs typeface="Public Sans ExtraLight"/>
              <a:sym typeface="Public Sans ExtraLight"/>
            </a:endParaRPr>
          </a:p>
        </p:txBody>
      </p:sp>
      <p:sp>
        <p:nvSpPr>
          <p:cNvPr id="455" name="Google Shape;455;p52"/>
          <p:cNvSpPr txBox="1"/>
          <p:nvPr/>
        </p:nvSpPr>
        <p:spPr>
          <a:xfrm>
            <a:off x="6126250" y="1041900"/>
            <a:ext cx="2257500" cy="2592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Workout Heart rate - </a:t>
            </a:r>
            <a:r>
              <a:rPr lang="en" sz="800">
                <a:solidFill>
                  <a:schemeClr val="accent3"/>
                </a:solidFill>
                <a:latin typeface="Public Sans ExtraLight"/>
                <a:ea typeface="Public Sans ExtraLight"/>
                <a:cs typeface="Public Sans ExtraLight"/>
                <a:sym typeface="Public Sans ExtraLight"/>
              </a:rPr>
              <a:t>measured every second when WHR is activated (bpm)</a:t>
            </a:r>
            <a:endParaRPr sz="800">
              <a:solidFill>
                <a:schemeClr val="accent3"/>
              </a:solidFill>
              <a:latin typeface="Public Sans ExtraLight"/>
              <a:ea typeface="Public Sans ExtraLight"/>
              <a:cs typeface="Public Sans ExtraLight"/>
              <a:sym typeface="Public Sans ExtraLight"/>
            </a:endParaRPr>
          </a:p>
        </p:txBody>
      </p:sp>
      <p:sp>
        <p:nvSpPr>
          <p:cNvPr id="456" name="Google Shape;456;p52"/>
          <p:cNvSpPr txBox="1"/>
          <p:nvPr/>
        </p:nvSpPr>
        <p:spPr>
          <a:xfrm>
            <a:off x="763575" y="1041900"/>
            <a:ext cx="21333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Number of Get Ups During Sleep </a:t>
            </a:r>
            <a:r>
              <a:rPr lang="en" sz="800">
                <a:solidFill>
                  <a:schemeClr val="accent3"/>
                </a:solidFill>
                <a:latin typeface="Public Sans ExtraLight"/>
                <a:ea typeface="Public Sans ExtraLight"/>
                <a:cs typeface="Public Sans ExtraLight"/>
                <a:sym typeface="Public Sans ExtraLight"/>
              </a:rPr>
              <a:t>(count)</a:t>
            </a:r>
            <a:endParaRPr sz="800">
              <a:solidFill>
                <a:schemeClr val="accent3"/>
              </a:solidFill>
              <a:latin typeface="Public Sans ExtraLight"/>
              <a:ea typeface="Public Sans ExtraLight"/>
              <a:cs typeface="Public Sans ExtraLight"/>
              <a:sym typeface="Public Sans ExtraLight"/>
            </a:endParaRPr>
          </a:p>
        </p:txBody>
      </p:sp>
      <p:sp>
        <p:nvSpPr>
          <p:cNvPr id="457" name="Google Shape;457;p52"/>
          <p:cNvSpPr txBox="1"/>
          <p:nvPr/>
        </p:nvSpPr>
        <p:spPr>
          <a:xfrm>
            <a:off x="763575" y="1309675"/>
            <a:ext cx="24081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Optimal Sleep Time </a:t>
            </a:r>
            <a:r>
              <a:rPr lang="en" sz="800">
                <a:solidFill>
                  <a:schemeClr val="accent3"/>
                </a:solidFill>
                <a:latin typeface="Public Sans ExtraLight"/>
                <a:ea typeface="Public Sans ExtraLight"/>
                <a:cs typeface="Public Sans ExtraLight"/>
                <a:sym typeface="Public Sans ExtraLight"/>
              </a:rPr>
              <a:t>*main sleep period only*</a:t>
            </a:r>
            <a:endParaRPr sz="800">
              <a:solidFill>
                <a:schemeClr val="accent3"/>
              </a:solidFill>
              <a:latin typeface="Public Sans ExtraLight"/>
              <a:ea typeface="Public Sans ExtraLight"/>
              <a:cs typeface="Public Sans ExtraLight"/>
              <a:sym typeface="Public Sans ExtraLight"/>
            </a:endParaRPr>
          </a:p>
        </p:txBody>
      </p:sp>
      <p:sp>
        <p:nvSpPr>
          <p:cNvPr id="458" name="Google Shape;458;p52"/>
          <p:cNvSpPr txBox="1"/>
          <p:nvPr/>
        </p:nvSpPr>
        <p:spPr>
          <a:xfrm>
            <a:off x="880100" y="1498938"/>
            <a:ext cx="2133300" cy="4560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Optimal Bedtime (timestamp)</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Recommended action – improve efficiency, earlier bedtime, etc.</a:t>
            </a:r>
            <a:endParaRPr sz="800">
              <a:solidFill>
                <a:schemeClr val="accent3"/>
              </a:solidFill>
              <a:latin typeface="Public Sans ExtraLight"/>
              <a:ea typeface="Public Sans ExtraLight"/>
              <a:cs typeface="Public Sans ExtraLight"/>
              <a:sym typeface="Public Sans ExtraLight"/>
            </a:endParaRPr>
          </a:p>
        </p:txBody>
      </p:sp>
      <p:sp>
        <p:nvSpPr>
          <p:cNvPr id="459" name="Google Shape;459;p52"/>
          <p:cNvSpPr txBox="1"/>
          <p:nvPr/>
        </p:nvSpPr>
        <p:spPr>
          <a:xfrm>
            <a:off x="763575" y="2171200"/>
            <a:ext cx="22575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Respiratory rate average</a:t>
            </a:r>
            <a:endParaRPr sz="800">
              <a:solidFill>
                <a:schemeClr val="accent3"/>
              </a:solidFill>
              <a:latin typeface="Public Sans ExtraLight"/>
              <a:ea typeface="Public Sans ExtraLight"/>
              <a:cs typeface="Public Sans ExtraLight"/>
              <a:sym typeface="Public Sans ExtraLight"/>
            </a:endParaRPr>
          </a:p>
        </p:txBody>
      </p:sp>
      <p:sp>
        <p:nvSpPr>
          <p:cNvPr id="460" name="Google Shape;460;p52"/>
          <p:cNvSpPr txBox="1"/>
          <p:nvPr/>
        </p:nvSpPr>
        <p:spPr>
          <a:xfrm>
            <a:off x="763575" y="2436906"/>
            <a:ext cx="20124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Ring Configuration</a:t>
            </a:r>
            <a:endParaRPr sz="800">
              <a:solidFill>
                <a:schemeClr val="accent3"/>
              </a:solidFill>
              <a:latin typeface="Public Sans ExtraLight"/>
              <a:ea typeface="Public Sans ExtraLight"/>
              <a:cs typeface="Public Sans ExtraLight"/>
              <a:sym typeface="Public Sans ExtraLight"/>
            </a:endParaRPr>
          </a:p>
        </p:txBody>
      </p:sp>
      <p:sp>
        <p:nvSpPr>
          <p:cNvPr id="461" name="Google Shape;461;p52"/>
          <p:cNvSpPr txBox="1"/>
          <p:nvPr/>
        </p:nvSpPr>
        <p:spPr>
          <a:xfrm>
            <a:off x="880100" y="2665388"/>
            <a:ext cx="2133300" cy="2961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Size</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Color</a:t>
            </a:r>
            <a:endParaRPr sz="800">
              <a:solidFill>
                <a:schemeClr val="accent3"/>
              </a:solidFill>
              <a:latin typeface="Public Sans ExtraLight"/>
              <a:ea typeface="Public Sans ExtraLight"/>
              <a:cs typeface="Public Sans ExtraLight"/>
              <a:sym typeface="Public Sans ExtraLight"/>
            </a:endParaRPr>
          </a:p>
        </p:txBody>
      </p:sp>
      <p:sp>
        <p:nvSpPr>
          <p:cNvPr id="462" name="Google Shape;462;p52"/>
          <p:cNvSpPr txBox="1"/>
          <p:nvPr/>
        </p:nvSpPr>
        <p:spPr>
          <a:xfrm>
            <a:off x="763575" y="3128569"/>
            <a:ext cx="20124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Sleep durations </a:t>
            </a:r>
            <a:r>
              <a:rPr lang="en" sz="800">
                <a:solidFill>
                  <a:schemeClr val="accent3"/>
                </a:solidFill>
                <a:latin typeface="Public Sans ExtraLight"/>
                <a:ea typeface="Public Sans ExtraLight"/>
                <a:cs typeface="Public Sans ExtraLight"/>
                <a:sym typeface="Public Sans ExtraLight"/>
              </a:rPr>
              <a:t>(seconds)</a:t>
            </a:r>
            <a:endParaRPr sz="800">
              <a:solidFill>
                <a:schemeClr val="accent3"/>
              </a:solidFill>
              <a:latin typeface="Public Sans ExtraLight"/>
              <a:ea typeface="Public Sans ExtraLight"/>
              <a:cs typeface="Public Sans ExtraLight"/>
              <a:sym typeface="Public Sans ExtraLight"/>
            </a:endParaRPr>
          </a:p>
        </p:txBody>
      </p:sp>
      <p:sp>
        <p:nvSpPr>
          <p:cNvPr id="463" name="Google Shape;463;p52"/>
          <p:cNvSpPr txBox="1"/>
          <p:nvPr/>
        </p:nvSpPr>
        <p:spPr>
          <a:xfrm>
            <a:off x="880100" y="3357050"/>
            <a:ext cx="2133300" cy="11478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Total time in bed</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Total sleep (REM + Deep + Light)</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REM Total</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Deep Total</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Light Total</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Awake Total</a:t>
            </a:r>
            <a:endParaRPr sz="800">
              <a:solidFill>
                <a:schemeClr val="accent3"/>
              </a:solidFill>
              <a:latin typeface="Public Sans ExtraLight"/>
              <a:ea typeface="Public Sans ExtraLight"/>
              <a:cs typeface="Public Sans ExtraLight"/>
              <a:sym typeface="Public Sans ExtraLight"/>
            </a:endParaRPr>
          </a:p>
          <a:p>
            <a:pPr marL="0" lvl="0" indent="0" algn="l" rtl="0">
              <a:lnSpc>
                <a:spcPct val="130000"/>
              </a:lnSpc>
              <a:spcBef>
                <a:spcPts val="400"/>
              </a:spcBef>
              <a:spcAft>
                <a:spcPts val="400"/>
              </a:spcAft>
              <a:buNone/>
            </a:pPr>
            <a:endParaRPr sz="800">
              <a:solidFill>
                <a:schemeClr val="accent3"/>
              </a:solidFill>
              <a:latin typeface="Public Sans ExtraLight"/>
              <a:ea typeface="Public Sans ExtraLight"/>
              <a:cs typeface="Public Sans ExtraLight"/>
              <a:sym typeface="Public Sans ExtraLight"/>
            </a:endParaRPr>
          </a:p>
        </p:txBody>
      </p:sp>
      <p:sp>
        <p:nvSpPr>
          <p:cNvPr id="464" name="Google Shape;464;p52"/>
          <p:cNvSpPr txBox="1"/>
          <p:nvPr/>
        </p:nvSpPr>
        <p:spPr>
          <a:xfrm>
            <a:off x="1315825" y="2579450"/>
            <a:ext cx="3000000" cy="468000"/>
          </a:xfrm>
          <a:prstGeom prst="rect">
            <a:avLst/>
          </a:prstGeom>
          <a:noFill/>
          <a:ln>
            <a:noFill/>
          </a:ln>
        </p:spPr>
        <p:txBody>
          <a:bodyPr spcFirstLastPara="1" wrap="square" lIns="91425" tIns="91425" rIns="91425" bIns="91425"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Model</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Serial Number</a:t>
            </a:r>
            <a:endParaRPr/>
          </a:p>
        </p:txBody>
      </p:sp>
      <p:sp>
        <p:nvSpPr>
          <p:cNvPr id="465" name="Google Shape;465;p52"/>
          <p:cNvSpPr txBox="1"/>
          <p:nvPr/>
        </p:nvSpPr>
        <p:spPr>
          <a:xfrm>
            <a:off x="3447127" y="1323550"/>
            <a:ext cx="2408100" cy="2592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SpO2 average </a:t>
            </a:r>
            <a:r>
              <a:rPr lang="en" sz="800">
                <a:solidFill>
                  <a:schemeClr val="accent3"/>
                </a:solidFill>
                <a:latin typeface="Public Sans ExtraLight"/>
                <a:ea typeface="Public Sans ExtraLight"/>
                <a:cs typeface="Public Sans ExtraLight"/>
                <a:sym typeface="Public Sans ExtraLight"/>
              </a:rPr>
              <a:t>(percent, only available with membership) *main sleep period only*</a:t>
            </a:r>
            <a:endParaRPr sz="800">
              <a:solidFill>
                <a:schemeClr val="accent3"/>
              </a:solidFill>
              <a:latin typeface="Public Sans ExtraLight"/>
              <a:ea typeface="Public Sans ExtraLight"/>
              <a:cs typeface="Public Sans ExtraLight"/>
              <a:sym typeface="Public Sans ExtraLight"/>
            </a:endParaRPr>
          </a:p>
        </p:txBody>
      </p:sp>
      <p:sp>
        <p:nvSpPr>
          <p:cNvPr id="466" name="Google Shape;466;p52"/>
          <p:cNvSpPr txBox="1"/>
          <p:nvPr/>
        </p:nvSpPr>
        <p:spPr>
          <a:xfrm>
            <a:off x="3447114" y="1728500"/>
            <a:ext cx="20124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Stress and Recovery</a:t>
            </a:r>
            <a:endParaRPr sz="800">
              <a:solidFill>
                <a:schemeClr val="accent3"/>
              </a:solidFill>
              <a:latin typeface="Public Sans ExtraLight"/>
              <a:ea typeface="Public Sans ExtraLight"/>
              <a:cs typeface="Public Sans ExtraLight"/>
              <a:sym typeface="Public Sans ExtraLight"/>
            </a:endParaRPr>
          </a:p>
        </p:txBody>
      </p:sp>
      <p:sp>
        <p:nvSpPr>
          <p:cNvPr id="467" name="Google Shape;467;p52"/>
          <p:cNvSpPr txBox="1"/>
          <p:nvPr/>
        </p:nvSpPr>
        <p:spPr>
          <a:xfrm>
            <a:off x="3565275" y="1956975"/>
            <a:ext cx="2133300" cy="6675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Daily summary time spent in each level - stressed, engaged, relaxed, restored (minutes)</a:t>
            </a:r>
            <a:endParaRPr sz="800">
              <a:solidFill>
                <a:schemeClr val="accent3"/>
              </a:solidFill>
              <a:latin typeface="Public Sans ExtraLight"/>
              <a:ea typeface="Public Sans ExtraLight"/>
              <a:cs typeface="Public Sans ExtraLight"/>
              <a:sym typeface="Public Sans ExtraLight"/>
            </a:endParaRPr>
          </a:p>
          <a:p>
            <a:pPr marL="0" lvl="0" indent="0" algn="l" rtl="0">
              <a:lnSpc>
                <a:spcPct val="130000"/>
              </a:lnSpc>
              <a:spcBef>
                <a:spcPts val="400"/>
              </a:spcBef>
              <a:spcAft>
                <a:spcPts val="400"/>
              </a:spcAft>
              <a:buNone/>
            </a:pPr>
            <a:endParaRPr sz="800">
              <a:solidFill>
                <a:schemeClr val="accent3"/>
              </a:solidFill>
              <a:latin typeface="Public Sans ExtraLight"/>
              <a:ea typeface="Public Sans ExtraLight"/>
              <a:cs typeface="Public Sans ExtraLight"/>
              <a:sym typeface="Public Sans ExtraLight"/>
            </a:endParaRPr>
          </a:p>
        </p:txBody>
      </p:sp>
      <p:sp>
        <p:nvSpPr>
          <p:cNvPr id="468" name="Google Shape;468;p52"/>
          <p:cNvSpPr txBox="1"/>
          <p:nvPr/>
        </p:nvSpPr>
        <p:spPr>
          <a:xfrm>
            <a:off x="3447114" y="2571750"/>
            <a:ext cx="2012400" cy="2592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Temperature Deviation from Baseline </a:t>
            </a:r>
            <a:r>
              <a:rPr lang="en" sz="800">
                <a:solidFill>
                  <a:schemeClr val="accent3"/>
                </a:solidFill>
                <a:latin typeface="Public Sans ExtraLight"/>
                <a:ea typeface="Public Sans ExtraLight"/>
                <a:cs typeface="Public Sans ExtraLight"/>
                <a:sym typeface="Public Sans ExtraLight"/>
              </a:rPr>
              <a:t>(Celcius) *main sleep period only*</a:t>
            </a:r>
            <a:endParaRPr sz="800">
              <a:solidFill>
                <a:schemeClr val="accent3"/>
              </a:solidFill>
              <a:latin typeface="Public Sans ExtraLight"/>
              <a:ea typeface="Public Sans ExtraLight"/>
              <a:cs typeface="Public Sans ExtraLight"/>
              <a:sym typeface="Public Sans ExtraLight"/>
            </a:endParaRPr>
          </a:p>
        </p:txBody>
      </p:sp>
      <p:sp>
        <p:nvSpPr>
          <p:cNvPr id="469" name="Google Shape;469;p52"/>
          <p:cNvSpPr txBox="1"/>
          <p:nvPr/>
        </p:nvSpPr>
        <p:spPr>
          <a:xfrm>
            <a:off x="3565275" y="2942775"/>
            <a:ext cx="2133300" cy="3474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60-day rolling baseline</a:t>
            </a:r>
            <a:endParaRPr sz="800">
              <a:solidFill>
                <a:schemeClr val="accent3"/>
              </a:solidFill>
              <a:latin typeface="Public Sans ExtraLight"/>
              <a:ea typeface="Public Sans ExtraLight"/>
              <a:cs typeface="Public Sans ExtraLight"/>
              <a:sym typeface="Public Sans ExtraLight"/>
            </a:endParaRPr>
          </a:p>
          <a:p>
            <a:pPr marL="0" lvl="0" indent="0" algn="l" rtl="0">
              <a:lnSpc>
                <a:spcPct val="130000"/>
              </a:lnSpc>
              <a:spcBef>
                <a:spcPts val="400"/>
              </a:spcBef>
              <a:spcAft>
                <a:spcPts val="400"/>
              </a:spcAft>
              <a:buNone/>
            </a:pPr>
            <a:endParaRPr sz="800">
              <a:solidFill>
                <a:schemeClr val="accent3"/>
              </a:solidFill>
              <a:latin typeface="Public Sans ExtraLight"/>
              <a:ea typeface="Public Sans ExtraLight"/>
              <a:cs typeface="Public Sans ExtraLight"/>
              <a:sym typeface="Public Sans ExtraLight"/>
            </a:endParaRPr>
          </a:p>
        </p:txBody>
      </p:sp>
      <p:sp>
        <p:nvSpPr>
          <p:cNvPr id="470" name="Google Shape;470;p52"/>
          <p:cNvSpPr txBox="1"/>
          <p:nvPr/>
        </p:nvSpPr>
        <p:spPr>
          <a:xfrm>
            <a:off x="3444913" y="3242806"/>
            <a:ext cx="2012400" cy="2592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Workout </a:t>
            </a:r>
            <a:r>
              <a:rPr lang="en" sz="800">
                <a:solidFill>
                  <a:schemeClr val="accent3"/>
                </a:solidFill>
                <a:latin typeface="Public Sans ExtraLight"/>
                <a:ea typeface="Public Sans ExtraLight"/>
                <a:cs typeface="Public Sans ExtraLight"/>
                <a:sym typeface="Public Sans ExtraLight"/>
              </a:rPr>
              <a:t>– all metrics are for the recorded workout</a:t>
            </a:r>
            <a:endParaRPr sz="800">
              <a:solidFill>
                <a:schemeClr val="accent3"/>
              </a:solidFill>
              <a:latin typeface="Public Sans ExtraLight"/>
              <a:ea typeface="Public Sans ExtraLight"/>
              <a:cs typeface="Public Sans ExtraLight"/>
              <a:sym typeface="Public Sans ExtraLight"/>
            </a:endParaRPr>
          </a:p>
        </p:txBody>
      </p:sp>
      <p:sp>
        <p:nvSpPr>
          <p:cNvPr id="471" name="Google Shape;471;p52"/>
          <p:cNvSpPr txBox="1"/>
          <p:nvPr/>
        </p:nvSpPr>
        <p:spPr>
          <a:xfrm>
            <a:off x="3561438" y="3608463"/>
            <a:ext cx="2133300" cy="8277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Distance (meters)</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Calorie Burn (calories)</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Activity name</a:t>
            </a:r>
            <a:endParaRPr sz="800">
              <a:solidFill>
                <a:schemeClr val="accent3"/>
              </a:solidFill>
              <a:latin typeface="Public Sans ExtraLight"/>
              <a:ea typeface="Public Sans ExtraLight"/>
              <a:cs typeface="Public Sans ExtraLight"/>
              <a:sym typeface="Public Sans ExtraLight"/>
            </a:endParaRPr>
          </a:p>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Intensity (level)</a:t>
            </a:r>
            <a:endParaRPr sz="800">
              <a:solidFill>
                <a:schemeClr val="accent3"/>
              </a:solidFill>
              <a:latin typeface="Public Sans ExtraLight"/>
              <a:ea typeface="Public Sans ExtraLight"/>
              <a:cs typeface="Public Sans ExtraLight"/>
              <a:sym typeface="Public Sans ExtraLight"/>
            </a:endParaRPr>
          </a:p>
          <a:p>
            <a:pPr marL="0" lvl="0" indent="0" algn="l" rtl="0">
              <a:lnSpc>
                <a:spcPct val="130000"/>
              </a:lnSpc>
              <a:spcBef>
                <a:spcPts val="400"/>
              </a:spcBef>
              <a:spcAft>
                <a:spcPts val="400"/>
              </a:spcAft>
              <a:buNone/>
            </a:pPr>
            <a:endParaRPr sz="800">
              <a:solidFill>
                <a:schemeClr val="accent3"/>
              </a:solidFill>
              <a:latin typeface="Public Sans ExtraLight"/>
              <a:ea typeface="Public Sans ExtraLight"/>
              <a:cs typeface="Public Sans ExtraLight"/>
              <a:sym typeface="Public Sans ExtraLight"/>
            </a:endParaRPr>
          </a:p>
        </p:txBody>
      </p:sp>
      <p:sp>
        <p:nvSpPr>
          <p:cNvPr id="472" name="Google Shape;472;p52"/>
          <p:cNvSpPr txBox="1"/>
          <p:nvPr/>
        </p:nvSpPr>
        <p:spPr>
          <a:xfrm>
            <a:off x="6126250" y="1445575"/>
            <a:ext cx="22575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Tags - </a:t>
            </a:r>
            <a:r>
              <a:rPr lang="en" sz="800">
                <a:solidFill>
                  <a:schemeClr val="accent3"/>
                </a:solidFill>
                <a:latin typeface="Public Sans ExtraLight"/>
                <a:ea typeface="Public Sans ExtraLight"/>
                <a:cs typeface="Public Sans ExtraLight"/>
                <a:sym typeface="Public Sans ExtraLight"/>
              </a:rPr>
              <a:t>user placed tags</a:t>
            </a:r>
            <a:endParaRPr sz="800">
              <a:solidFill>
                <a:schemeClr val="accent3"/>
              </a:solidFill>
              <a:latin typeface="Public Sans ExtraLight"/>
              <a:ea typeface="Public Sans ExtraLight"/>
              <a:cs typeface="Public Sans ExtraLight"/>
              <a:sym typeface="Public Sans Extra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76"/>
        <p:cNvGrpSpPr/>
        <p:nvPr/>
      </p:nvGrpSpPr>
      <p:grpSpPr>
        <a:xfrm>
          <a:off x="0" y="0"/>
          <a:ext cx="0" cy="0"/>
          <a:chOff x="0" y="0"/>
          <a:chExt cx="0" cy="0"/>
        </a:xfrm>
      </p:grpSpPr>
      <p:sp>
        <p:nvSpPr>
          <p:cNvPr id="477" name="Google Shape;477;p53"/>
          <p:cNvSpPr/>
          <p:nvPr/>
        </p:nvSpPr>
        <p:spPr>
          <a:xfrm>
            <a:off x="0" y="0"/>
            <a:ext cx="9144000" cy="5143500"/>
          </a:xfrm>
          <a:prstGeom prst="rect">
            <a:avLst/>
          </a:prstGeom>
          <a:solidFill>
            <a:schemeClr val="l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Public Sans ExtraLight"/>
              <a:ea typeface="Public Sans ExtraLight"/>
              <a:cs typeface="Public Sans ExtraLight"/>
              <a:sym typeface="Public Sans ExtraLight"/>
            </a:endParaRPr>
          </a:p>
        </p:txBody>
      </p:sp>
      <p:sp>
        <p:nvSpPr>
          <p:cNvPr id="478" name="Google Shape;478;p53"/>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4A4741"/>
                </a:solidFill>
                <a:latin typeface="Public Sans Light"/>
                <a:ea typeface="Public Sans Light"/>
                <a:cs typeface="Public Sans Light"/>
                <a:sym typeface="Public Sans Light"/>
              </a:rPr>
              <a:t>Proprietary &amp; Confidential</a:t>
            </a:r>
            <a:endParaRPr sz="500">
              <a:solidFill>
                <a:srgbClr val="4A4741"/>
              </a:solidFill>
              <a:latin typeface="Public Sans Light"/>
              <a:ea typeface="Public Sans Light"/>
              <a:cs typeface="Public Sans Light"/>
              <a:sym typeface="Public Sans Light"/>
            </a:endParaRPr>
          </a:p>
        </p:txBody>
      </p:sp>
      <p:pic>
        <p:nvPicPr>
          <p:cNvPr id="479" name="Google Shape;479;p53"/>
          <p:cNvPicPr preferRelativeResize="0"/>
          <p:nvPr/>
        </p:nvPicPr>
        <p:blipFill rotWithShape="1">
          <a:blip r:embed="rId3">
            <a:alphaModFix/>
          </a:blip>
          <a:srcRect t="719" b="719"/>
          <a:stretch/>
        </p:blipFill>
        <p:spPr>
          <a:xfrm>
            <a:off x="763575" y="4877122"/>
            <a:ext cx="367974" cy="114051"/>
          </a:xfrm>
          <a:prstGeom prst="rect">
            <a:avLst/>
          </a:prstGeom>
          <a:noFill/>
          <a:ln>
            <a:noFill/>
          </a:ln>
        </p:spPr>
      </p:pic>
      <p:sp>
        <p:nvSpPr>
          <p:cNvPr id="480" name="Google Shape;480;p53"/>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481" name="Google Shape;481;p53"/>
          <p:cNvSpPr txBox="1"/>
          <p:nvPr/>
        </p:nvSpPr>
        <p:spPr>
          <a:xfrm>
            <a:off x="749300" y="532425"/>
            <a:ext cx="3931500" cy="166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1000">
                <a:solidFill>
                  <a:schemeClr val="accent3"/>
                </a:solidFill>
                <a:latin typeface="Public Sans ExtraLight"/>
                <a:ea typeface="Public Sans ExtraLight"/>
                <a:cs typeface="Public Sans ExtraLight"/>
                <a:sym typeface="Public Sans ExtraLight"/>
              </a:rPr>
              <a:t>Premium Metrics (for academic researchers only)</a:t>
            </a:r>
            <a:endParaRPr sz="1000">
              <a:solidFill>
                <a:schemeClr val="accent3"/>
              </a:solidFill>
              <a:latin typeface="Public Sans ExtraLight"/>
              <a:ea typeface="Public Sans ExtraLight"/>
              <a:cs typeface="Public Sans ExtraLight"/>
              <a:sym typeface="Public Sans ExtraLight"/>
            </a:endParaRPr>
          </a:p>
        </p:txBody>
      </p:sp>
      <p:cxnSp>
        <p:nvCxnSpPr>
          <p:cNvPr id="482" name="Google Shape;482;p53"/>
          <p:cNvCxnSpPr/>
          <p:nvPr/>
        </p:nvCxnSpPr>
        <p:spPr>
          <a:xfrm>
            <a:off x="751975" y="839800"/>
            <a:ext cx="7631700" cy="0"/>
          </a:xfrm>
          <a:prstGeom prst="straightConnector1">
            <a:avLst/>
          </a:prstGeom>
          <a:noFill/>
          <a:ln w="9525" cap="flat" cmpd="sng">
            <a:solidFill>
              <a:schemeClr val="accent3"/>
            </a:solidFill>
            <a:prstDash val="solid"/>
            <a:round/>
            <a:headEnd type="none" w="med" len="med"/>
            <a:tailEnd type="none" w="med" len="med"/>
          </a:ln>
        </p:spPr>
      </p:cxnSp>
      <p:sp>
        <p:nvSpPr>
          <p:cNvPr id="483" name="Google Shape;483;p53"/>
          <p:cNvSpPr txBox="1"/>
          <p:nvPr/>
        </p:nvSpPr>
        <p:spPr>
          <a:xfrm>
            <a:off x="763575" y="1041900"/>
            <a:ext cx="21333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Interbeat Interval (IBI, milliseconds)</a:t>
            </a:r>
            <a:endParaRPr sz="800">
              <a:solidFill>
                <a:schemeClr val="accent3"/>
              </a:solidFill>
              <a:latin typeface="Public Sans ExtraLight"/>
              <a:ea typeface="Public Sans ExtraLight"/>
              <a:cs typeface="Public Sans ExtraLight"/>
              <a:sym typeface="Public Sans ExtraLight"/>
            </a:endParaRPr>
          </a:p>
        </p:txBody>
      </p:sp>
      <p:sp>
        <p:nvSpPr>
          <p:cNvPr id="484" name="Google Shape;484;p53"/>
          <p:cNvSpPr txBox="1"/>
          <p:nvPr/>
        </p:nvSpPr>
        <p:spPr>
          <a:xfrm>
            <a:off x="880100" y="1277275"/>
            <a:ext cx="2133300" cy="135900"/>
          </a:xfrm>
          <a:prstGeom prst="rect">
            <a:avLst/>
          </a:prstGeom>
          <a:noFill/>
          <a:ln>
            <a:noFill/>
          </a:ln>
        </p:spPr>
        <p:txBody>
          <a:bodyPr spcFirstLastPara="1" wrap="square" lIns="0" tIns="12700" rIns="0" bIns="0" anchor="t" anchorCtr="0">
            <a:spAutoFit/>
          </a:bodyPr>
          <a:lstStyle/>
          <a:p>
            <a:pPr marL="0" lvl="0" indent="0" algn="l" rtl="0">
              <a:lnSpc>
                <a:spcPct val="130000"/>
              </a:lnSpc>
              <a:spcBef>
                <a:spcPts val="0"/>
              </a:spcBef>
              <a:spcAft>
                <a:spcPts val="400"/>
              </a:spcAft>
              <a:buNone/>
            </a:pPr>
            <a:endParaRPr sz="800">
              <a:solidFill>
                <a:schemeClr val="accent3"/>
              </a:solidFill>
              <a:latin typeface="Public Sans ExtraLight"/>
              <a:ea typeface="Public Sans ExtraLight"/>
              <a:cs typeface="Public Sans ExtraLight"/>
              <a:sym typeface="Public Sans ExtraLight"/>
            </a:endParaRPr>
          </a:p>
        </p:txBody>
      </p:sp>
      <p:sp>
        <p:nvSpPr>
          <p:cNvPr id="485" name="Google Shape;485;p53"/>
          <p:cNvSpPr txBox="1"/>
          <p:nvPr/>
        </p:nvSpPr>
        <p:spPr>
          <a:xfrm>
            <a:off x="3444913" y="1041900"/>
            <a:ext cx="21333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Sleep Hypnogram </a:t>
            </a:r>
            <a:r>
              <a:rPr lang="en" sz="800">
                <a:solidFill>
                  <a:schemeClr val="accent3"/>
                </a:solidFill>
                <a:latin typeface="Public Sans ExtraLight"/>
                <a:ea typeface="Public Sans ExtraLight"/>
                <a:cs typeface="Public Sans ExtraLight"/>
                <a:sym typeface="Public Sans ExtraLight"/>
              </a:rPr>
              <a:t>(30 sec resolution)</a:t>
            </a:r>
            <a:endParaRPr sz="800">
              <a:solidFill>
                <a:schemeClr val="accent3"/>
              </a:solidFill>
              <a:latin typeface="Public Sans ExtraLight"/>
              <a:ea typeface="Public Sans ExtraLight"/>
              <a:cs typeface="Public Sans ExtraLight"/>
              <a:sym typeface="Public Sans ExtraLight"/>
            </a:endParaRPr>
          </a:p>
        </p:txBody>
      </p:sp>
      <p:sp>
        <p:nvSpPr>
          <p:cNvPr id="486" name="Google Shape;486;p53"/>
          <p:cNvSpPr txBox="1"/>
          <p:nvPr/>
        </p:nvSpPr>
        <p:spPr>
          <a:xfrm>
            <a:off x="3561438" y="1277275"/>
            <a:ext cx="2133300" cy="2961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Integer representation of sleep stages: deep, light, REM, awake </a:t>
            </a:r>
            <a:endParaRPr sz="800">
              <a:solidFill>
                <a:schemeClr val="accent3"/>
              </a:solidFill>
              <a:latin typeface="Public Sans ExtraLight"/>
              <a:ea typeface="Public Sans ExtraLight"/>
              <a:cs typeface="Public Sans ExtraLight"/>
              <a:sym typeface="Public Sans ExtraLight"/>
            </a:endParaRPr>
          </a:p>
        </p:txBody>
      </p:sp>
      <p:sp>
        <p:nvSpPr>
          <p:cNvPr id="487" name="Google Shape;487;p53"/>
          <p:cNvSpPr txBox="1"/>
          <p:nvPr/>
        </p:nvSpPr>
        <p:spPr>
          <a:xfrm>
            <a:off x="6126263" y="1041900"/>
            <a:ext cx="2133300" cy="1359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 sz="800">
                <a:solidFill>
                  <a:schemeClr val="accent3"/>
                </a:solidFill>
                <a:latin typeface="Public Sans Medium"/>
                <a:ea typeface="Public Sans Medium"/>
                <a:cs typeface="Public Sans Medium"/>
                <a:sym typeface="Public Sans Medium"/>
              </a:rPr>
              <a:t>Temperature</a:t>
            </a:r>
            <a:endParaRPr sz="800">
              <a:solidFill>
                <a:schemeClr val="accent3"/>
              </a:solidFill>
              <a:latin typeface="Public Sans ExtraLight"/>
              <a:ea typeface="Public Sans ExtraLight"/>
              <a:cs typeface="Public Sans ExtraLight"/>
              <a:sym typeface="Public Sans ExtraLight"/>
            </a:endParaRPr>
          </a:p>
        </p:txBody>
      </p:sp>
      <p:sp>
        <p:nvSpPr>
          <p:cNvPr id="488" name="Google Shape;488;p53"/>
          <p:cNvSpPr txBox="1"/>
          <p:nvPr/>
        </p:nvSpPr>
        <p:spPr>
          <a:xfrm>
            <a:off x="6242801" y="1277275"/>
            <a:ext cx="2256900" cy="135900"/>
          </a:xfrm>
          <a:prstGeom prst="rect">
            <a:avLst/>
          </a:prstGeom>
          <a:noFill/>
          <a:ln>
            <a:noFill/>
          </a:ln>
        </p:spPr>
        <p:txBody>
          <a:bodyPr spcFirstLastPara="1" wrap="square" lIns="0" tIns="12700" rIns="0" bIns="0" anchor="t" anchorCtr="0">
            <a:spAutoFit/>
          </a:bodyPr>
          <a:lstStyle/>
          <a:p>
            <a:pPr marL="182880" lvl="0" indent="-187959" algn="l" rtl="0">
              <a:lnSpc>
                <a:spcPct val="130000"/>
              </a:lnSpc>
              <a:spcBef>
                <a:spcPts val="0"/>
              </a:spcBef>
              <a:spcAft>
                <a:spcPts val="0"/>
              </a:spcAft>
              <a:buClr>
                <a:schemeClr val="accent3"/>
              </a:buClr>
              <a:buSzPts val="800"/>
              <a:buFont typeface="Public Sans ExtraLight"/>
              <a:buChar char="●"/>
            </a:pPr>
            <a:r>
              <a:rPr lang="en" sz="800">
                <a:solidFill>
                  <a:schemeClr val="accent3"/>
                </a:solidFill>
                <a:latin typeface="Public Sans ExtraLight"/>
                <a:ea typeface="Public Sans ExtraLight"/>
                <a:cs typeface="Public Sans ExtraLight"/>
                <a:sym typeface="Public Sans ExtraLight"/>
              </a:rPr>
              <a:t>Nightly skin temperature reading (Celsius)</a:t>
            </a:r>
            <a:endParaRPr sz="800">
              <a:solidFill>
                <a:schemeClr val="accent3"/>
              </a:solidFill>
              <a:latin typeface="Public Sans ExtraLight"/>
              <a:ea typeface="Public Sans ExtraLight"/>
              <a:cs typeface="Public Sans ExtraLight"/>
              <a:sym typeface="Public Sans ExtraLight"/>
            </a:endParaRPr>
          </a:p>
        </p:txBody>
      </p:sp>
      <p:pic>
        <p:nvPicPr>
          <p:cNvPr id="489" name="Google Shape;489;p53"/>
          <p:cNvPicPr preferRelativeResize="0"/>
          <p:nvPr/>
        </p:nvPicPr>
        <p:blipFill>
          <a:blip r:embed="rId4">
            <a:alphaModFix/>
          </a:blip>
          <a:stretch>
            <a:fillRect/>
          </a:stretch>
        </p:blipFill>
        <p:spPr>
          <a:xfrm>
            <a:off x="2329876" y="1941375"/>
            <a:ext cx="4475899" cy="2688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93"/>
        <p:cNvGrpSpPr/>
        <p:nvPr/>
      </p:nvGrpSpPr>
      <p:grpSpPr>
        <a:xfrm>
          <a:off x="0" y="0"/>
          <a:ext cx="0" cy="0"/>
          <a:chOff x="0" y="0"/>
          <a:chExt cx="0" cy="0"/>
        </a:xfrm>
      </p:grpSpPr>
      <p:sp>
        <p:nvSpPr>
          <p:cNvPr id="494" name="Google Shape;494;p54"/>
          <p:cNvSpPr/>
          <p:nvPr/>
        </p:nvSpPr>
        <p:spPr>
          <a:xfrm>
            <a:off x="0" y="0"/>
            <a:ext cx="9144000" cy="5143500"/>
          </a:xfrm>
          <a:prstGeom prst="rect">
            <a:avLst/>
          </a:prstGeom>
          <a:solidFill>
            <a:schemeClr val="l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Public Sans ExtraLight"/>
              <a:ea typeface="Public Sans ExtraLight"/>
              <a:cs typeface="Public Sans ExtraLight"/>
              <a:sym typeface="Public Sans ExtraLight"/>
            </a:endParaRPr>
          </a:p>
        </p:txBody>
      </p:sp>
      <p:sp>
        <p:nvSpPr>
          <p:cNvPr id="495" name="Google Shape;495;p54"/>
          <p:cNvSpPr txBox="1"/>
          <p:nvPr/>
        </p:nvSpPr>
        <p:spPr>
          <a:xfrm>
            <a:off x="718100" y="511650"/>
            <a:ext cx="6184200" cy="421800"/>
          </a:xfrm>
          <a:prstGeom prst="rect">
            <a:avLst/>
          </a:prstGeom>
          <a:noFill/>
          <a:ln>
            <a:noFill/>
          </a:ln>
        </p:spPr>
        <p:txBody>
          <a:bodyPr spcFirstLastPara="1" wrap="square" lIns="0" tIns="6075" rIns="0" bIns="0" anchor="t" anchorCtr="0">
            <a:spAutoFit/>
          </a:bodyPr>
          <a:lstStyle/>
          <a:p>
            <a:pPr marL="12700" lvl="0" indent="0" algn="l" rtl="0">
              <a:spcBef>
                <a:spcPts val="0"/>
              </a:spcBef>
              <a:spcAft>
                <a:spcPts val="0"/>
              </a:spcAft>
              <a:buNone/>
            </a:pPr>
            <a:r>
              <a:rPr lang="en" sz="2700">
                <a:solidFill>
                  <a:schemeClr val="accent3"/>
                </a:solidFill>
                <a:latin typeface="Public Sans"/>
                <a:ea typeface="Public Sans"/>
                <a:cs typeface="Public Sans"/>
                <a:sym typeface="Public Sans"/>
              </a:rPr>
              <a:t>Key Considerations</a:t>
            </a:r>
            <a:endParaRPr sz="2700">
              <a:solidFill>
                <a:schemeClr val="accent3"/>
              </a:solidFill>
              <a:latin typeface="Public Sans"/>
              <a:ea typeface="Public Sans"/>
              <a:cs typeface="Public Sans"/>
              <a:sym typeface="Public Sans"/>
            </a:endParaRPr>
          </a:p>
        </p:txBody>
      </p:sp>
      <p:sp>
        <p:nvSpPr>
          <p:cNvPr id="496" name="Google Shape;496;p54"/>
          <p:cNvSpPr txBox="1"/>
          <p:nvPr/>
        </p:nvSpPr>
        <p:spPr>
          <a:xfrm>
            <a:off x="679150" y="1472350"/>
            <a:ext cx="2233500" cy="5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800">
                <a:solidFill>
                  <a:schemeClr val="accent3"/>
                </a:solidFill>
                <a:latin typeface="Public Sans SemiBold"/>
                <a:ea typeface="Public Sans SemiBold"/>
                <a:cs typeface="Public Sans SemiBold"/>
                <a:sym typeface="Public Sans SemiBold"/>
              </a:rPr>
              <a:t>MINIMUM PURCHASEQUANTITY</a:t>
            </a:r>
            <a:endParaRPr sz="1000">
              <a:solidFill>
                <a:schemeClr val="accent3"/>
              </a:solidFill>
              <a:latin typeface="Public Sans SemiBold"/>
              <a:ea typeface="Public Sans SemiBold"/>
              <a:cs typeface="Public Sans SemiBold"/>
              <a:sym typeface="Public Sans SemiBold"/>
            </a:endParaRPr>
          </a:p>
          <a:p>
            <a:pPr marL="0" lvl="0" indent="0" algn="l" rtl="0">
              <a:lnSpc>
                <a:spcPct val="115000"/>
              </a:lnSpc>
              <a:spcBef>
                <a:spcPts val="400"/>
              </a:spcBef>
              <a:spcAft>
                <a:spcPts val="400"/>
              </a:spcAft>
              <a:buNone/>
            </a:pPr>
            <a:r>
              <a:rPr lang="en" sz="800">
                <a:solidFill>
                  <a:schemeClr val="accent3"/>
                </a:solidFill>
                <a:latin typeface="Public Sans ExtraLight"/>
                <a:ea typeface="Public Sans ExtraLight"/>
                <a:cs typeface="Public Sans ExtraLight"/>
                <a:sym typeface="Public Sans ExtraLight"/>
              </a:rPr>
              <a:t>10 Oura Ring units</a:t>
            </a:r>
            <a:endParaRPr sz="800">
              <a:solidFill>
                <a:schemeClr val="accent3"/>
              </a:solidFill>
              <a:latin typeface="Public Sans ExtraLight"/>
              <a:ea typeface="Public Sans ExtraLight"/>
              <a:cs typeface="Public Sans ExtraLight"/>
              <a:sym typeface="Public Sans ExtraLight"/>
            </a:endParaRPr>
          </a:p>
        </p:txBody>
      </p:sp>
      <p:pic>
        <p:nvPicPr>
          <p:cNvPr id="497" name="Google Shape;497;p54"/>
          <p:cNvPicPr preferRelativeResize="0"/>
          <p:nvPr/>
        </p:nvPicPr>
        <p:blipFill rotWithShape="1">
          <a:blip r:embed="rId3">
            <a:alphaModFix/>
          </a:blip>
          <a:srcRect l="258" r="258"/>
          <a:stretch/>
        </p:blipFill>
        <p:spPr>
          <a:xfrm>
            <a:off x="763575" y="1278225"/>
            <a:ext cx="193125" cy="194125"/>
          </a:xfrm>
          <a:prstGeom prst="rect">
            <a:avLst/>
          </a:prstGeom>
          <a:noFill/>
          <a:ln>
            <a:noFill/>
          </a:ln>
        </p:spPr>
      </p:pic>
      <p:sp>
        <p:nvSpPr>
          <p:cNvPr id="498" name="Google Shape;498;p54"/>
          <p:cNvSpPr txBox="1"/>
          <p:nvPr/>
        </p:nvSpPr>
        <p:spPr>
          <a:xfrm>
            <a:off x="679150" y="2412475"/>
            <a:ext cx="2233500" cy="106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800">
                <a:solidFill>
                  <a:schemeClr val="accent3"/>
                </a:solidFill>
                <a:latin typeface="Public Sans SemiBold"/>
                <a:ea typeface="Public Sans SemiBold"/>
                <a:cs typeface="Public Sans SemiBold"/>
                <a:sym typeface="Public Sans SemiBold"/>
              </a:rPr>
              <a:t>DEVICE REQUIREMENTS</a:t>
            </a:r>
            <a:endParaRPr sz="1000">
              <a:solidFill>
                <a:schemeClr val="accent3"/>
              </a:solidFill>
              <a:latin typeface="Public Sans SemiBold"/>
              <a:ea typeface="Public Sans SemiBold"/>
              <a:cs typeface="Public Sans SemiBold"/>
              <a:sym typeface="Public Sans SemiBold"/>
            </a:endParaRPr>
          </a:p>
          <a:p>
            <a:pPr marL="0" lvl="0" indent="0" algn="l" rtl="0">
              <a:lnSpc>
                <a:spcPct val="115000"/>
              </a:lnSpc>
              <a:spcBef>
                <a:spcPts val="400"/>
              </a:spcBef>
              <a:spcAft>
                <a:spcPts val="400"/>
              </a:spcAft>
              <a:buNone/>
            </a:pPr>
            <a:r>
              <a:rPr lang="en" sz="800">
                <a:solidFill>
                  <a:schemeClr val="accent3"/>
                </a:solidFill>
                <a:latin typeface="Public Sans ExtraLight"/>
                <a:ea typeface="Public Sans ExtraLight"/>
                <a:cs typeface="Public Sans ExtraLight"/>
                <a:sym typeface="Public Sans ExtraLight"/>
              </a:rPr>
              <a:t>The Oura App is supported on iOS devices running iOS 15 or higher and Android devices running Android 9 or higher with Google Play services. Your device must support Bluetooth 4.0.</a:t>
            </a:r>
            <a:endParaRPr sz="800">
              <a:solidFill>
                <a:schemeClr val="accent3"/>
              </a:solidFill>
              <a:latin typeface="Public Sans ExtraLight"/>
              <a:ea typeface="Public Sans ExtraLight"/>
              <a:cs typeface="Public Sans ExtraLight"/>
              <a:sym typeface="Public Sans ExtraLight"/>
            </a:endParaRPr>
          </a:p>
        </p:txBody>
      </p:sp>
      <p:pic>
        <p:nvPicPr>
          <p:cNvPr id="499" name="Google Shape;499;p54"/>
          <p:cNvPicPr preferRelativeResize="0"/>
          <p:nvPr/>
        </p:nvPicPr>
        <p:blipFill rotWithShape="1">
          <a:blip r:embed="rId4">
            <a:alphaModFix/>
          </a:blip>
          <a:srcRect t="-5005" r="-45921" b="-5005"/>
          <a:stretch/>
        </p:blipFill>
        <p:spPr>
          <a:xfrm>
            <a:off x="763576" y="2218350"/>
            <a:ext cx="193125" cy="194125"/>
          </a:xfrm>
          <a:prstGeom prst="rect">
            <a:avLst/>
          </a:prstGeom>
          <a:noFill/>
          <a:ln>
            <a:noFill/>
          </a:ln>
        </p:spPr>
      </p:pic>
      <p:sp>
        <p:nvSpPr>
          <p:cNvPr id="500" name="Google Shape;500;p54"/>
          <p:cNvSpPr txBox="1"/>
          <p:nvPr/>
        </p:nvSpPr>
        <p:spPr>
          <a:xfrm>
            <a:off x="3150100" y="1472350"/>
            <a:ext cx="2092800" cy="126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800">
                <a:solidFill>
                  <a:schemeClr val="accent3"/>
                </a:solidFill>
                <a:latin typeface="Public Sans SemiBold"/>
                <a:ea typeface="Public Sans SemiBold"/>
                <a:cs typeface="Public Sans SemiBold"/>
                <a:sym typeface="Public Sans SemiBold"/>
              </a:rPr>
              <a:t>PROTOCOL</a:t>
            </a:r>
            <a:endParaRPr sz="1000">
              <a:solidFill>
                <a:schemeClr val="accent3"/>
              </a:solidFill>
              <a:latin typeface="Public Sans SemiBold"/>
              <a:ea typeface="Public Sans SemiBold"/>
              <a:cs typeface="Public Sans SemiBold"/>
              <a:sym typeface="Public Sans SemiBold"/>
            </a:endParaRPr>
          </a:p>
          <a:p>
            <a:pPr marL="0" lvl="0" indent="0" algn="l" rtl="0">
              <a:lnSpc>
                <a:spcPct val="115000"/>
              </a:lnSpc>
              <a:spcBef>
                <a:spcPts val="400"/>
              </a:spcBef>
              <a:spcAft>
                <a:spcPts val="0"/>
              </a:spcAft>
              <a:buNone/>
            </a:pPr>
            <a:r>
              <a:rPr lang="en" sz="800">
                <a:solidFill>
                  <a:schemeClr val="accent3"/>
                </a:solidFill>
                <a:latin typeface="Public Sans ExtraLight"/>
                <a:ea typeface="Public Sans ExtraLight"/>
                <a:cs typeface="Public Sans ExtraLight"/>
                <a:sym typeface="Public Sans ExtraLight"/>
              </a:rPr>
              <a:t>Oura Ring requires proper sizing for optimal use. Best practice is to size participants before distributing the Oura Ring units. We will provide sizing kits to your study site to ensure accurate fitting.</a:t>
            </a:r>
            <a:endParaRPr sz="800">
              <a:solidFill>
                <a:schemeClr val="accent3"/>
              </a:solidFill>
              <a:latin typeface="Public Sans ExtraLight"/>
              <a:ea typeface="Public Sans ExtraLight"/>
              <a:cs typeface="Public Sans ExtraLight"/>
              <a:sym typeface="Public Sans ExtraLight"/>
            </a:endParaRPr>
          </a:p>
          <a:p>
            <a:pPr marL="0" lvl="0" indent="0" algn="l" rtl="0">
              <a:lnSpc>
                <a:spcPct val="115000"/>
              </a:lnSpc>
              <a:spcBef>
                <a:spcPts val="400"/>
              </a:spcBef>
              <a:spcAft>
                <a:spcPts val="400"/>
              </a:spcAft>
              <a:buNone/>
            </a:pPr>
            <a:endParaRPr sz="800">
              <a:solidFill>
                <a:schemeClr val="accent3"/>
              </a:solidFill>
              <a:latin typeface="Public Sans ExtraLight"/>
              <a:ea typeface="Public Sans ExtraLight"/>
              <a:cs typeface="Public Sans ExtraLight"/>
              <a:sym typeface="Public Sans ExtraLight"/>
            </a:endParaRPr>
          </a:p>
        </p:txBody>
      </p:sp>
      <p:pic>
        <p:nvPicPr>
          <p:cNvPr id="501" name="Google Shape;501;p54"/>
          <p:cNvPicPr preferRelativeResize="0"/>
          <p:nvPr/>
        </p:nvPicPr>
        <p:blipFill rotWithShape="1">
          <a:blip r:embed="rId5">
            <a:alphaModFix/>
          </a:blip>
          <a:srcRect l="258" r="258"/>
          <a:stretch/>
        </p:blipFill>
        <p:spPr>
          <a:xfrm>
            <a:off x="3245200" y="1278229"/>
            <a:ext cx="193125" cy="194121"/>
          </a:xfrm>
          <a:prstGeom prst="rect">
            <a:avLst/>
          </a:prstGeom>
          <a:noFill/>
          <a:ln>
            <a:noFill/>
          </a:ln>
        </p:spPr>
      </p:pic>
      <p:sp>
        <p:nvSpPr>
          <p:cNvPr id="502" name="Google Shape;502;p54"/>
          <p:cNvSpPr txBox="1"/>
          <p:nvPr/>
        </p:nvSpPr>
        <p:spPr>
          <a:xfrm>
            <a:off x="3150100" y="2926475"/>
            <a:ext cx="22335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800">
                <a:solidFill>
                  <a:schemeClr val="accent3"/>
                </a:solidFill>
                <a:latin typeface="Public Sans SemiBold"/>
                <a:ea typeface="Public Sans SemiBold"/>
                <a:cs typeface="Public Sans SemiBold"/>
                <a:sym typeface="Public Sans SemiBold"/>
              </a:rPr>
              <a:t>GENERAL USE</a:t>
            </a:r>
            <a:endParaRPr sz="1000">
              <a:solidFill>
                <a:schemeClr val="accent3"/>
              </a:solidFill>
              <a:latin typeface="Public Sans SemiBold"/>
              <a:ea typeface="Public Sans SemiBold"/>
              <a:cs typeface="Public Sans SemiBold"/>
              <a:sym typeface="Public Sans SemiBold"/>
            </a:endParaRPr>
          </a:p>
          <a:p>
            <a:pPr marL="0" lvl="0" indent="0" algn="l" rtl="0">
              <a:lnSpc>
                <a:spcPct val="115000"/>
              </a:lnSpc>
              <a:spcBef>
                <a:spcPts val="400"/>
              </a:spcBef>
              <a:spcAft>
                <a:spcPts val="0"/>
              </a:spcAft>
              <a:buNone/>
            </a:pPr>
            <a:r>
              <a:rPr lang="en" sz="800">
                <a:solidFill>
                  <a:schemeClr val="accent3"/>
                </a:solidFill>
                <a:latin typeface="Public Sans ExtraLight"/>
                <a:ea typeface="Public Sans ExtraLight"/>
                <a:cs typeface="Public Sans ExtraLight"/>
                <a:sym typeface="Public Sans ExtraLight"/>
              </a:rPr>
              <a:t>You can wear your Oura Ring 24/7, as it’s designed for all-day comfort. Battery Life is 5-7 days.</a:t>
            </a:r>
            <a:endParaRPr sz="800">
              <a:solidFill>
                <a:schemeClr val="accent3"/>
              </a:solidFill>
              <a:latin typeface="Public Sans ExtraLight"/>
              <a:ea typeface="Public Sans ExtraLight"/>
              <a:cs typeface="Public Sans ExtraLight"/>
              <a:sym typeface="Public Sans ExtraLight"/>
            </a:endParaRPr>
          </a:p>
          <a:p>
            <a:pPr marL="0" lvl="0" indent="0" algn="l" rtl="0">
              <a:lnSpc>
                <a:spcPct val="115000"/>
              </a:lnSpc>
              <a:spcBef>
                <a:spcPts val="400"/>
              </a:spcBef>
              <a:spcAft>
                <a:spcPts val="0"/>
              </a:spcAft>
              <a:buNone/>
            </a:pPr>
            <a:r>
              <a:rPr lang="en" sz="800">
                <a:solidFill>
                  <a:schemeClr val="accent3"/>
                </a:solidFill>
                <a:latin typeface="Public Sans ExtraLight"/>
                <a:ea typeface="Public Sans ExtraLight"/>
                <a:cs typeface="Public Sans ExtraLight"/>
                <a:sym typeface="Public Sans ExtraLight"/>
              </a:rPr>
              <a:t>We don’t recommend wearing your Oura Ring adjacent to other rings, as this may cause discomfort or unintended scratching.</a:t>
            </a:r>
            <a:endParaRPr sz="800">
              <a:solidFill>
                <a:schemeClr val="accent3"/>
              </a:solidFill>
              <a:latin typeface="Public Sans ExtraLight"/>
              <a:ea typeface="Public Sans ExtraLight"/>
              <a:cs typeface="Public Sans ExtraLight"/>
              <a:sym typeface="Public Sans ExtraLight"/>
            </a:endParaRPr>
          </a:p>
          <a:p>
            <a:pPr marL="0" lvl="0" indent="0" algn="l" rtl="0">
              <a:lnSpc>
                <a:spcPct val="115000"/>
              </a:lnSpc>
              <a:spcBef>
                <a:spcPts val="400"/>
              </a:spcBef>
              <a:spcAft>
                <a:spcPts val="400"/>
              </a:spcAft>
              <a:buNone/>
            </a:pPr>
            <a:r>
              <a:rPr lang="en" sz="800">
                <a:solidFill>
                  <a:schemeClr val="accent3"/>
                </a:solidFill>
                <a:latin typeface="Public Sans ExtraLight"/>
                <a:ea typeface="Public Sans ExtraLight"/>
                <a:cs typeface="Public Sans ExtraLight"/>
                <a:sym typeface="Public Sans ExtraLight"/>
              </a:rPr>
              <a:t>For best results, wear your Oura Ring on your non-dominant hand to minimize friction and potential scratches from daily activities.</a:t>
            </a:r>
            <a:endParaRPr sz="800">
              <a:solidFill>
                <a:schemeClr val="accent3"/>
              </a:solidFill>
              <a:latin typeface="Public Sans ExtraLight"/>
              <a:ea typeface="Public Sans ExtraLight"/>
              <a:cs typeface="Public Sans ExtraLight"/>
              <a:sym typeface="Public Sans ExtraLight"/>
            </a:endParaRPr>
          </a:p>
        </p:txBody>
      </p:sp>
      <p:pic>
        <p:nvPicPr>
          <p:cNvPr id="503" name="Google Shape;503;p54"/>
          <p:cNvPicPr preferRelativeResize="0"/>
          <p:nvPr/>
        </p:nvPicPr>
        <p:blipFill rotWithShape="1">
          <a:blip r:embed="rId6">
            <a:alphaModFix/>
          </a:blip>
          <a:srcRect l="258" r="258"/>
          <a:stretch/>
        </p:blipFill>
        <p:spPr>
          <a:xfrm>
            <a:off x="3217126" y="2732350"/>
            <a:ext cx="193125" cy="194125"/>
          </a:xfrm>
          <a:prstGeom prst="rect">
            <a:avLst/>
          </a:prstGeom>
          <a:noFill/>
          <a:ln>
            <a:noFill/>
          </a:ln>
        </p:spPr>
      </p:pic>
      <p:sp>
        <p:nvSpPr>
          <p:cNvPr id="504" name="Google Shape;504;p54"/>
          <p:cNvSpPr txBox="1"/>
          <p:nvPr/>
        </p:nvSpPr>
        <p:spPr>
          <a:xfrm>
            <a:off x="5848000" y="1472350"/>
            <a:ext cx="2233500" cy="92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800">
                <a:solidFill>
                  <a:schemeClr val="accent3"/>
                </a:solidFill>
                <a:latin typeface="Public Sans SemiBold"/>
                <a:ea typeface="Public Sans SemiBold"/>
                <a:cs typeface="Public Sans SemiBold"/>
                <a:sym typeface="Public Sans SemiBold"/>
              </a:rPr>
              <a:t>BASELINE PERIOD</a:t>
            </a:r>
            <a:endParaRPr sz="1000">
              <a:solidFill>
                <a:schemeClr val="accent3"/>
              </a:solidFill>
              <a:latin typeface="Public Sans SemiBold"/>
              <a:ea typeface="Public Sans SemiBold"/>
              <a:cs typeface="Public Sans SemiBold"/>
              <a:sym typeface="Public Sans SemiBold"/>
            </a:endParaRPr>
          </a:p>
          <a:p>
            <a:pPr marL="0" lvl="0" indent="0" algn="l" rtl="0">
              <a:lnSpc>
                <a:spcPct val="115000"/>
              </a:lnSpc>
              <a:spcBef>
                <a:spcPts val="400"/>
              </a:spcBef>
              <a:spcAft>
                <a:spcPts val="400"/>
              </a:spcAft>
              <a:buNone/>
            </a:pPr>
            <a:r>
              <a:rPr lang="en" sz="800">
                <a:solidFill>
                  <a:schemeClr val="accent3"/>
                </a:solidFill>
                <a:latin typeface="Public Sans ExtraLight"/>
                <a:ea typeface="Public Sans ExtraLight"/>
                <a:cs typeface="Public Sans ExtraLight"/>
                <a:sym typeface="Public Sans ExtraLight"/>
              </a:rPr>
              <a:t>Oura suggests adding an extra 10-14 days of wear to your protocol to help Oura Ring establish baseline data for trend-based metrics, such as temperature variation.</a:t>
            </a:r>
            <a:endParaRPr sz="400">
              <a:solidFill>
                <a:schemeClr val="accent3"/>
              </a:solidFill>
              <a:latin typeface="Public Sans ExtraLight"/>
              <a:ea typeface="Public Sans ExtraLight"/>
              <a:cs typeface="Public Sans ExtraLight"/>
              <a:sym typeface="Public Sans ExtraLight"/>
            </a:endParaRPr>
          </a:p>
        </p:txBody>
      </p:sp>
      <p:pic>
        <p:nvPicPr>
          <p:cNvPr id="505" name="Google Shape;505;p54"/>
          <p:cNvPicPr preferRelativeResize="0"/>
          <p:nvPr/>
        </p:nvPicPr>
        <p:blipFill rotWithShape="1">
          <a:blip r:embed="rId7">
            <a:alphaModFix/>
          </a:blip>
          <a:srcRect l="258" r="258"/>
          <a:stretch/>
        </p:blipFill>
        <p:spPr>
          <a:xfrm>
            <a:off x="5939875" y="1278225"/>
            <a:ext cx="156125" cy="156933"/>
          </a:xfrm>
          <a:prstGeom prst="rect">
            <a:avLst/>
          </a:prstGeom>
          <a:noFill/>
          <a:ln>
            <a:noFill/>
          </a:ln>
        </p:spPr>
      </p:pic>
      <p:sp>
        <p:nvSpPr>
          <p:cNvPr id="506" name="Google Shape;506;p54"/>
          <p:cNvSpPr txBox="1"/>
          <p:nvPr/>
        </p:nvSpPr>
        <p:spPr>
          <a:xfrm>
            <a:off x="5848000" y="2685075"/>
            <a:ext cx="2233500" cy="111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800">
                <a:solidFill>
                  <a:schemeClr val="accent3"/>
                </a:solidFill>
                <a:latin typeface="Public Sans SemiBold"/>
                <a:ea typeface="Public Sans SemiBold"/>
                <a:cs typeface="Public Sans SemiBold"/>
                <a:sym typeface="Public Sans SemiBold"/>
              </a:rPr>
              <a:t>OURA &amp; MEDICAL CONDITIONS</a:t>
            </a:r>
            <a:endParaRPr sz="1000">
              <a:solidFill>
                <a:schemeClr val="accent3"/>
              </a:solidFill>
              <a:latin typeface="Public Sans SemiBold"/>
              <a:ea typeface="Public Sans SemiBold"/>
              <a:cs typeface="Public Sans SemiBold"/>
              <a:sym typeface="Public Sans SemiBold"/>
            </a:endParaRPr>
          </a:p>
          <a:p>
            <a:pPr marL="0" lvl="0" indent="0" algn="l" rtl="0">
              <a:lnSpc>
                <a:spcPct val="115000"/>
              </a:lnSpc>
              <a:spcBef>
                <a:spcPts val="400"/>
              </a:spcBef>
              <a:spcAft>
                <a:spcPts val="0"/>
              </a:spcAft>
              <a:buNone/>
            </a:pPr>
            <a:r>
              <a:rPr lang="en" sz="800">
                <a:solidFill>
                  <a:schemeClr val="accent3"/>
                </a:solidFill>
                <a:latin typeface="Public Sans ExtraLight"/>
                <a:ea typeface="Public Sans ExtraLight"/>
                <a:cs typeface="Public Sans ExtraLight"/>
                <a:sym typeface="Public Sans ExtraLight"/>
              </a:rPr>
              <a:t>The Oura Ring is not a medical device and is not intended to diagnose, treat, cure, monitor, or prevent any medical conditions or illnesses.</a:t>
            </a:r>
            <a:endParaRPr sz="800">
              <a:solidFill>
                <a:schemeClr val="accent3"/>
              </a:solidFill>
              <a:latin typeface="Public Sans ExtraLight"/>
              <a:ea typeface="Public Sans ExtraLight"/>
              <a:cs typeface="Public Sans ExtraLight"/>
              <a:sym typeface="Public Sans ExtraLight"/>
            </a:endParaRPr>
          </a:p>
          <a:p>
            <a:pPr marL="0" lvl="0" indent="0" algn="l" rtl="0">
              <a:lnSpc>
                <a:spcPct val="115000"/>
              </a:lnSpc>
              <a:spcBef>
                <a:spcPts val="400"/>
              </a:spcBef>
              <a:spcAft>
                <a:spcPts val="400"/>
              </a:spcAft>
              <a:buNone/>
            </a:pPr>
            <a:endParaRPr sz="800">
              <a:solidFill>
                <a:schemeClr val="accent3"/>
              </a:solidFill>
              <a:latin typeface="Public Sans ExtraLight"/>
              <a:ea typeface="Public Sans ExtraLight"/>
              <a:cs typeface="Public Sans ExtraLight"/>
              <a:sym typeface="Public Sans ExtraLight"/>
            </a:endParaRPr>
          </a:p>
        </p:txBody>
      </p:sp>
      <p:pic>
        <p:nvPicPr>
          <p:cNvPr id="507" name="Google Shape;507;p54"/>
          <p:cNvPicPr preferRelativeResize="0"/>
          <p:nvPr/>
        </p:nvPicPr>
        <p:blipFill rotWithShape="1">
          <a:blip r:embed="rId8">
            <a:alphaModFix/>
          </a:blip>
          <a:srcRect l="258" r="258"/>
          <a:stretch/>
        </p:blipFill>
        <p:spPr>
          <a:xfrm>
            <a:off x="5933525" y="2528142"/>
            <a:ext cx="156125" cy="156933"/>
          </a:xfrm>
          <a:prstGeom prst="rect">
            <a:avLst/>
          </a:prstGeom>
          <a:noFill/>
          <a:ln>
            <a:noFill/>
          </a:ln>
        </p:spPr>
      </p:pic>
      <p:sp>
        <p:nvSpPr>
          <p:cNvPr id="508" name="Google Shape;508;p54"/>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509" name="Google Shape;509;p54"/>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4A4741"/>
                </a:solidFill>
                <a:latin typeface="Public Sans Light"/>
                <a:ea typeface="Public Sans Light"/>
                <a:cs typeface="Public Sans Light"/>
                <a:sym typeface="Public Sans Light"/>
              </a:rPr>
              <a:t>Proprietary &amp; Confidential</a:t>
            </a:r>
            <a:endParaRPr sz="500">
              <a:solidFill>
                <a:srgbClr val="4A4741"/>
              </a:solidFill>
              <a:latin typeface="Public Sans Light"/>
              <a:ea typeface="Public Sans Light"/>
              <a:cs typeface="Public Sans Light"/>
              <a:sym typeface="Public Sans Light"/>
            </a:endParaRPr>
          </a:p>
        </p:txBody>
      </p:sp>
      <p:pic>
        <p:nvPicPr>
          <p:cNvPr id="510" name="Google Shape;510;p54"/>
          <p:cNvPicPr preferRelativeResize="0"/>
          <p:nvPr/>
        </p:nvPicPr>
        <p:blipFill rotWithShape="1">
          <a:blip r:embed="rId9">
            <a:alphaModFix/>
          </a:blip>
          <a:srcRect t="719" b="719"/>
          <a:stretch/>
        </p:blipFill>
        <p:spPr>
          <a:xfrm>
            <a:off x="763575" y="4877122"/>
            <a:ext cx="367974" cy="114051"/>
          </a:xfrm>
          <a:prstGeom prst="rect">
            <a:avLst/>
          </a:prstGeom>
          <a:noFill/>
          <a:ln>
            <a:noFill/>
          </a:ln>
        </p:spPr>
      </p:pic>
      <p:sp>
        <p:nvSpPr>
          <p:cNvPr id="511" name="Google Shape;511;p54"/>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rgbClr val="4A4741"/>
                </a:solidFill>
              </a:rPr>
              <a:t>16</a:t>
            </a:fld>
            <a:endParaRPr>
              <a:solidFill>
                <a:srgbClr val="4A4741"/>
              </a:solidFill>
            </a:endParaRPr>
          </a:p>
        </p:txBody>
      </p:sp>
      <p:sp>
        <p:nvSpPr>
          <p:cNvPr id="512" name="Google Shape;512;p54"/>
          <p:cNvSpPr txBox="1"/>
          <p:nvPr/>
        </p:nvSpPr>
        <p:spPr>
          <a:xfrm>
            <a:off x="5848000" y="3896575"/>
            <a:ext cx="2233500" cy="97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800">
                <a:solidFill>
                  <a:schemeClr val="accent3"/>
                </a:solidFill>
                <a:latin typeface="Public Sans SemiBold"/>
                <a:ea typeface="Public Sans SemiBold"/>
                <a:cs typeface="Public Sans SemiBold"/>
                <a:sym typeface="Public Sans SemiBold"/>
              </a:rPr>
              <a:t>DAILY SYNC</a:t>
            </a:r>
            <a:endParaRPr sz="1000">
              <a:solidFill>
                <a:schemeClr val="accent3"/>
              </a:solidFill>
              <a:latin typeface="Public Sans SemiBold"/>
              <a:ea typeface="Public Sans SemiBold"/>
              <a:cs typeface="Public Sans SemiBold"/>
              <a:sym typeface="Public Sans SemiBold"/>
            </a:endParaRPr>
          </a:p>
          <a:p>
            <a:pPr marL="0" lvl="0" indent="0" algn="l" rtl="0">
              <a:lnSpc>
                <a:spcPct val="115000"/>
              </a:lnSpc>
              <a:spcBef>
                <a:spcPts val="400"/>
              </a:spcBef>
              <a:spcAft>
                <a:spcPts val="0"/>
              </a:spcAft>
              <a:buNone/>
            </a:pPr>
            <a:r>
              <a:rPr lang="en" sz="800">
                <a:solidFill>
                  <a:schemeClr val="accent3"/>
                </a:solidFill>
                <a:latin typeface="Public Sans ExtraLight"/>
                <a:ea typeface="Public Sans ExtraLight"/>
                <a:cs typeface="Public Sans ExtraLight"/>
                <a:sym typeface="Public Sans ExtraLight"/>
              </a:rPr>
              <a:t>Syncing the Oura App daily is recommended to ensure the accuracy and completeness of data collection.</a:t>
            </a:r>
            <a:endParaRPr sz="800">
              <a:solidFill>
                <a:schemeClr val="accent3"/>
              </a:solidFill>
              <a:latin typeface="Public Sans ExtraLight"/>
              <a:ea typeface="Public Sans ExtraLight"/>
              <a:cs typeface="Public Sans ExtraLight"/>
              <a:sym typeface="Public Sans ExtraLight"/>
            </a:endParaRPr>
          </a:p>
          <a:p>
            <a:pPr marL="0" lvl="0" indent="0" algn="l" rtl="0">
              <a:lnSpc>
                <a:spcPct val="115000"/>
              </a:lnSpc>
              <a:spcBef>
                <a:spcPts val="400"/>
              </a:spcBef>
              <a:spcAft>
                <a:spcPts val="400"/>
              </a:spcAft>
              <a:buNone/>
            </a:pPr>
            <a:endParaRPr sz="800">
              <a:solidFill>
                <a:schemeClr val="accent3"/>
              </a:solidFill>
              <a:latin typeface="Public Sans ExtraLight"/>
              <a:ea typeface="Public Sans ExtraLight"/>
              <a:cs typeface="Public Sans ExtraLight"/>
              <a:sym typeface="Public Sans ExtraLight"/>
            </a:endParaRPr>
          </a:p>
        </p:txBody>
      </p:sp>
      <p:pic>
        <p:nvPicPr>
          <p:cNvPr id="513" name="Google Shape;513;p54"/>
          <p:cNvPicPr preferRelativeResize="0"/>
          <p:nvPr/>
        </p:nvPicPr>
        <p:blipFill rotWithShape="1">
          <a:blip r:embed="rId10">
            <a:alphaModFix/>
          </a:blip>
          <a:srcRect l="258" r="258"/>
          <a:stretch/>
        </p:blipFill>
        <p:spPr>
          <a:xfrm>
            <a:off x="5939875" y="3721050"/>
            <a:ext cx="156125" cy="1569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17"/>
        <p:cNvGrpSpPr/>
        <p:nvPr/>
      </p:nvGrpSpPr>
      <p:grpSpPr>
        <a:xfrm>
          <a:off x="0" y="0"/>
          <a:ext cx="0" cy="0"/>
          <a:chOff x="0" y="0"/>
          <a:chExt cx="0" cy="0"/>
        </a:xfrm>
      </p:grpSpPr>
      <p:sp>
        <p:nvSpPr>
          <p:cNvPr id="518" name="Google Shape;518;p55"/>
          <p:cNvSpPr/>
          <p:nvPr/>
        </p:nvSpPr>
        <p:spPr>
          <a:xfrm>
            <a:off x="0" y="0"/>
            <a:ext cx="9144000" cy="5143500"/>
          </a:xfrm>
          <a:prstGeom prst="rect">
            <a:avLst/>
          </a:prstGeom>
          <a:solidFill>
            <a:schemeClr val="l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Public Sans ExtraLight"/>
              <a:ea typeface="Public Sans ExtraLight"/>
              <a:cs typeface="Public Sans ExtraLight"/>
              <a:sym typeface="Public Sans ExtraLight"/>
            </a:endParaRPr>
          </a:p>
        </p:txBody>
      </p:sp>
      <p:sp>
        <p:nvSpPr>
          <p:cNvPr id="519" name="Google Shape;519;p55"/>
          <p:cNvSpPr txBox="1"/>
          <p:nvPr/>
        </p:nvSpPr>
        <p:spPr>
          <a:xfrm>
            <a:off x="718100" y="511650"/>
            <a:ext cx="6184200" cy="421800"/>
          </a:xfrm>
          <a:prstGeom prst="rect">
            <a:avLst/>
          </a:prstGeom>
          <a:noFill/>
          <a:ln>
            <a:noFill/>
          </a:ln>
        </p:spPr>
        <p:txBody>
          <a:bodyPr spcFirstLastPara="1" wrap="square" lIns="0" tIns="6075" rIns="0" bIns="0" anchor="t" anchorCtr="0">
            <a:spAutoFit/>
          </a:bodyPr>
          <a:lstStyle/>
          <a:p>
            <a:pPr marL="12700" lvl="0" indent="0" algn="l" rtl="0">
              <a:spcBef>
                <a:spcPts val="0"/>
              </a:spcBef>
              <a:spcAft>
                <a:spcPts val="0"/>
              </a:spcAft>
              <a:buNone/>
            </a:pPr>
            <a:r>
              <a:rPr lang="en" sz="2700">
                <a:solidFill>
                  <a:schemeClr val="accent3"/>
                </a:solidFill>
                <a:latin typeface="Public Sans"/>
                <a:ea typeface="Public Sans"/>
                <a:cs typeface="Public Sans"/>
                <a:sym typeface="Public Sans"/>
              </a:rPr>
              <a:t>Thank you for your attention!</a:t>
            </a:r>
            <a:endParaRPr sz="2700">
              <a:solidFill>
                <a:schemeClr val="accent3"/>
              </a:solidFill>
              <a:latin typeface="Public Sans"/>
              <a:ea typeface="Public Sans"/>
              <a:cs typeface="Public Sans"/>
              <a:sym typeface="Public Sans"/>
            </a:endParaRPr>
          </a:p>
        </p:txBody>
      </p:sp>
      <p:sp>
        <p:nvSpPr>
          <p:cNvPr id="520" name="Google Shape;520;p55"/>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521" name="Google Shape;521;p55"/>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rgbClr val="4A4741"/>
                </a:solidFill>
                <a:latin typeface="Public Sans Light"/>
                <a:ea typeface="Public Sans Light"/>
                <a:cs typeface="Public Sans Light"/>
                <a:sym typeface="Public Sans Light"/>
              </a:rPr>
              <a:t>Proprietary &amp; Confidential</a:t>
            </a:r>
            <a:endParaRPr sz="500">
              <a:solidFill>
                <a:srgbClr val="4A4741"/>
              </a:solidFill>
              <a:latin typeface="Public Sans Light"/>
              <a:ea typeface="Public Sans Light"/>
              <a:cs typeface="Public Sans Light"/>
              <a:sym typeface="Public Sans Light"/>
            </a:endParaRPr>
          </a:p>
        </p:txBody>
      </p:sp>
      <p:pic>
        <p:nvPicPr>
          <p:cNvPr id="522" name="Google Shape;522;p55"/>
          <p:cNvPicPr preferRelativeResize="0"/>
          <p:nvPr/>
        </p:nvPicPr>
        <p:blipFill rotWithShape="1">
          <a:blip r:embed="rId3">
            <a:alphaModFix/>
          </a:blip>
          <a:srcRect t="719" b="719"/>
          <a:stretch/>
        </p:blipFill>
        <p:spPr>
          <a:xfrm>
            <a:off x="763575" y="4877122"/>
            <a:ext cx="367974" cy="114051"/>
          </a:xfrm>
          <a:prstGeom prst="rect">
            <a:avLst/>
          </a:prstGeom>
          <a:noFill/>
          <a:ln>
            <a:noFill/>
          </a:ln>
        </p:spPr>
      </p:pic>
      <p:sp>
        <p:nvSpPr>
          <p:cNvPr id="523" name="Google Shape;523;p55"/>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rgbClr val="4A4741"/>
                </a:solidFill>
              </a:rPr>
              <a:t>17</a:t>
            </a:fld>
            <a:endParaRPr>
              <a:solidFill>
                <a:srgbClr val="4A4741"/>
              </a:solidFill>
            </a:endParaRPr>
          </a:p>
        </p:txBody>
      </p:sp>
      <p:pic>
        <p:nvPicPr>
          <p:cNvPr id="524" name="Google Shape;524;p55"/>
          <p:cNvPicPr preferRelativeResize="0"/>
          <p:nvPr/>
        </p:nvPicPr>
        <p:blipFill>
          <a:blip r:embed="rId4">
            <a:alphaModFix/>
          </a:blip>
          <a:stretch>
            <a:fillRect/>
          </a:stretch>
        </p:blipFill>
        <p:spPr>
          <a:xfrm>
            <a:off x="6027038" y="1256874"/>
            <a:ext cx="2740803" cy="2740823"/>
          </a:xfrm>
          <a:prstGeom prst="rect">
            <a:avLst/>
          </a:prstGeom>
          <a:noFill/>
          <a:ln>
            <a:noFill/>
          </a:ln>
        </p:spPr>
      </p:pic>
      <p:sp>
        <p:nvSpPr>
          <p:cNvPr id="525" name="Google Shape;525;p55"/>
          <p:cNvSpPr txBox="1"/>
          <p:nvPr/>
        </p:nvSpPr>
        <p:spPr>
          <a:xfrm>
            <a:off x="718100" y="1329600"/>
            <a:ext cx="3320400" cy="123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accent3"/>
                </a:solidFill>
                <a:latin typeface="Public Sans SemiBold"/>
                <a:ea typeface="Public Sans SemiBold"/>
                <a:cs typeface="Public Sans SemiBold"/>
                <a:sym typeface="Public Sans SemiBold"/>
              </a:rPr>
              <a:t>For further information, let’s keep in touch:</a:t>
            </a:r>
            <a:endParaRPr sz="1300">
              <a:solidFill>
                <a:schemeClr val="accent3"/>
              </a:solidFill>
              <a:latin typeface="Public Sans SemiBold"/>
              <a:ea typeface="Public Sans SemiBold"/>
              <a:cs typeface="Public Sans SemiBold"/>
              <a:sym typeface="Public Sans SemiBold"/>
            </a:endParaRPr>
          </a:p>
          <a:p>
            <a:pPr marL="0" lvl="0" indent="0" algn="l" rtl="0">
              <a:lnSpc>
                <a:spcPct val="115000"/>
              </a:lnSpc>
              <a:spcBef>
                <a:spcPts val="400"/>
              </a:spcBef>
              <a:spcAft>
                <a:spcPts val="0"/>
              </a:spcAft>
              <a:buNone/>
            </a:pPr>
            <a:endParaRPr sz="1300">
              <a:solidFill>
                <a:schemeClr val="accent3"/>
              </a:solidFill>
              <a:latin typeface="Public Sans SemiBold"/>
              <a:ea typeface="Public Sans SemiBold"/>
              <a:cs typeface="Public Sans SemiBold"/>
              <a:sym typeface="Public Sans SemiBold"/>
            </a:endParaRPr>
          </a:p>
          <a:p>
            <a:pPr marL="0" lvl="0" indent="0" algn="l" rtl="0">
              <a:lnSpc>
                <a:spcPct val="115000"/>
              </a:lnSpc>
              <a:spcBef>
                <a:spcPts val="400"/>
              </a:spcBef>
              <a:spcAft>
                <a:spcPts val="400"/>
              </a:spcAft>
              <a:buNone/>
            </a:pPr>
            <a:r>
              <a:rPr lang="en" sz="1700">
                <a:solidFill>
                  <a:schemeClr val="accent3"/>
                </a:solidFill>
                <a:latin typeface="Public Sans SemiBold"/>
                <a:ea typeface="Public Sans SemiBold"/>
                <a:cs typeface="Public Sans SemiBold"/>
                <a:sym typeface="Public Sans SemiBold"/>
              </a:rPr>
              <a:t>pauli.ohukainen@ouraring.com</a:t>
            </a:r>
            <a:endParaRPr sz="1700">
              <a:solidFill>
                <a:schemeClr val="accent3"/>
              </a:solidFill>
              <a:latin typeface="Public Sans ExtraLight"/>
              <a:ea typeface="Public Sans ExtraLight"/>
              <a:cs typeface="Public Sans ExtraLight"/>
              <a:sym typeface="Public Sans Extra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28"/>
        <p:cNvGrpSpPr/>
        <p:nvPr/>
      </p:nvGrpSpPr>
      <p:grpSpPr>
        <a:xfrm>
          <a:off x="0" y="0"/>
          <a:ext cx="0" cy="0"/>
          <a:chOff x="0" y="0"/>
          <a:chExt cx="0" cy="0"/>
        </a:xfrm>
      </p:grpSpPr>
      <p:pic>
        <p:nvPicPr>
          <p:cNvPr id="229" name="Google Shape;229;p40"/>
          <p:cNvPicPr preferRelativeResize="0">
            <a:picLocks noGrp="1"/>
          </p:cNvPicPr>
          <p:nvPr>
            <p:ph type="pic" idx="2"/>
          </p:nvPr>
        </p:nvPicPr>
        <p:blipFill rotWithShape="1">
          <a:blip r:embed="rId3">
            <a:alphaModFix amt="60000"/>
          </a:blip>
          <a:srcRect/>
          <a:stretch/>
        </p:blipFill>
        <p:spPr>
          <a:xfrm>
            <a:off x="0" y="0"/>
            <a:ext cx="9144000" cy="5143500"/>
          </a:xfrm>
          <a:prstGeom prst="rect">
            <a:avLst/>
          </a:prstGeom>
          <a:noFill/>
          <a:ln>
            <a:noFill/>
          </a:ln>
        </p:spPr>
      </p:pic>
      <p:pic>
        <p:nvPicPr>
          <p:cNvPr id="230" name="Google Shape;230;p40"/>
          <p:cNvPicPr preferRelativeResize="0"/>
          <p:nvPr/>
        </p:nvPicPr>
        <p:blipFill>
          <a:blip r:embed="rId4">
            <a:alphaModFix amt="30000"/>
          </a:blip>
          <a:stretch>
            <a:fillRect/>
          </a:stretch>
        </p:blipFill>
        <p:spPr>
          <a:xfrm>
            <a:off x="0" y="0"/>
            <a:ext cx="6245678" cy="5143500"/>
          </a:xfrm>
          <a:prstGeom prst="rect">
            <a:avLst/>
          </a:prstGeom>
          <a:noFill/>
          <a:ln>
            <a:noFill/>
          </a:ln>
        </p:spPr>
      </p:pic>
      <p:sp>
        <p:nvSpPr>
          <p:cNvPr id="231" name="Google Shape;231;p40"/>
          <p:cNvSpPr txBox="1"/>
          <p:nvPr/>
        </p:nvSpPr>
        <p:spPr>
          <a:xfrm>
            <a:off x="763575" y="594925"/>
            <a:ext cx="4424700" cy="991200"/>
          </a:xfrm>
          <a:prstGeom prst="rect">
            <a:avLst/>
          </a:prstGeom>
          <a:noFill/>
          <a:ln>
            <a:noFill/>
          </a:ln>
        </p:spPr>
        <p:txBody>
          <a:bodyPr spcFirstLastPara="1" wrap="square" lIns="0" tIns="6075" rIns="0" bIns="0" anchor="t" anchorCtr="0">
            <a:spAutoFit/>
          </a:bodyPr>
          <a:lstStyle/>
          <a:p>
            <a:pPr marL="12700" lvl="0" indent="0" algn="l" rtl="0">
              <a:spcBef>
                <a:spcPts val="0"/>
              </a:spcBef>
              <a:spcAft>
                <a:spcPts val="0"/>
              </a:spcAft>
              <a:buNone/>
            </a:pPr>
            <a:r>
              <a:rPr lang="en" sz="3200">
                <a:solidFill>
                  <a:schemeClr val="lt1"/>
                </a:solidFill>
                <a:latin typeface="Public Sans"/>
                <a:ea typeface="Public Sans"/>
                <a:cs typeface="Public Sans"/>
                <a:sym typeface="Public Sans"/>
              </a:rPr>
              <a:t>Meet the revolutionary smart ring</a:t>
            </a:r>
            <a:endParaRPr sz="3200">
              <a:solidFill>
                <a:schemeClr val="lt1"/>
              </a:solidFill>
              <a:latin typeface="Public Sans"/>
              <a:ea typeface="Public Sans"/>
              <a:cs typeface="Public Sans"/>
              <a:sym typeface="Public Sans"/>
            </a:endParaRPr>
          </a:p>
        </p:txBody>
      </p:sp>
      <p:sp>
        <p:nvSpPr>
          <p:cNvPr id="232" name="Google Shape;232;p40"/>
          <p:cNvSpPr txBox="1"/>
          <p:nvPr/>
        </p:nvSpPr>
        <p:spPr>
          <a:xfrm>
            <a:off x="696550" y="2255075"/>
            <a:ext cx="2233500" cy="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1000">
                <a:solidFill>
                  <a:schemeClr val="lt1"/>
                </a:solidFill>
                <a:latin typeface="Public Sans"/>
                <a:ea typeface="Public Sans"/>
                <a:cs typeface="Public Sans"/>
                <a:sym typeface="Public Sans"/>
              </a:rPr>
              <a:t>Clinical-grade accuracy</a:t>
            </a:r>
            <a:br>
              <a:rPr lang="en" sz="1200">
                <a:solidFill>
                  <a:schemeClr val="lt1"/>
                </a:solidFill>
                <a:latin typeface="Public Sans"/>
                <a:ea typeface="Public Sans"/>
                <a:cs typeface="Public Sans"/>
                <a:sym typeface="Public Sans"/>
              </a:rPr>
            </a:br>
            <a:r>
              <a:rPr lang="en" sz="800">
                <a:solidFill>
                  <a:schemeClr val="lt1"/>
                </a:solidFill>
                <a:latin typeface="Public Sans ExtraLight"/>
                <a:ea typeface="Public Sans ExtraLight"/>
                <a:cs typeface="Public Sans ExtraLight"/>
                <a:sym typeface="Public Sans ExtraLight"/>
              </a:rPr>
              <a:t>Utilizing advanced medical-grade sensors, Oura Ring provides reliable, high-precision data across 30+ biometrics.</a:t>
            </a:r>
            <a:endParaRPr sz="900">
              <a:solidFill>
                <a:schemeClr val="lt1"/>
              </a:solidFill>
              <a:latin typeface="Public Sans ExtraLight"/>
              <a:ea typeface="Public Sans ExtraLight"/>
              <a:cs typeface="Public Sans ExtraLight"/>
              <a:sym typeface="Public Sans ExtraLight"/>
            </a:endParaRPr>
          </a:p>
        </p:txBody>
      </p:sp>
      <p:sp>
        <p:nvSpPr>
          <p:cNvPr id="233" name="Google Shape;233;p40"/>
          <p:cNvSpPr txBox="1"/>
          <p:nvPr/>
        </p:nvSpPr>
        <p:spPr>
          <a:xfrm>
            <a:off x="696550" y="3534425"/>
            <a:ext cx="2233500" cy="90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1000">
                <a:solidFill>
                  <a:schemeClr val="lt1"/>
                </a:solidFill>
                <a:latin typeface="Public Sans Medium"/>
                <a:ea typeface="Public Sans Medium"/>
                <a:cs typeface="Public Sans Medium"/>
                <a:sym typeface="Public Sans Medium"/>
              </a:rPr>
              <a:t>Data accessibility</a:t>
            </a:r>
            <a:br>
              <a:rPr lang="en" sz="1200">
                <a:solidFill>
                  <a:schemeClr val="lt1"/>
                </a:solidFill>
                <a:latin typeface="Public Sans"/>
                <a:ea typeface="Public Sans"/>
                <a:cs typeface="Public Sans"/>
                <a:sym typeface="Public Sans"/>
              </a:rPr>
            </a:br>
            <a:r>
              <a:rPr lang="en" sz="800">
                <a:solidFill>
                  <a:schemeClr val="lt1"/>
                </a:solidFill>
                <a:latin typeface="Public Sans ExtraLight"/>
                <a:ea typeface="Public Sans ExtraLight"/>
                <a:cs typeface="Public Sans ExtraLight"/>
                <a:sym typeface="Public Sans ExtraLight"/>
              </a:rPr>
              <a:t>With Oura Teams, you have multiple options for exporting and visualizing data, allowing you to monitor adherence and export in your preferred format at any time.</a:t>
            </a:r>
            <a:endParaRPr sz="900">
              <a:solidFill>
                <a:schemeClr val="lt1"/>
              </a:solidFill>
              <a:latin typeface="Public Sans ExtraLight"/>
              <a:ea typeface="Public Sans ExtraLight"/>
              <a:cs typeface="Public Sans ExtraLight"/>
              <a:sym typeface="Public Sans ExtraLight"/>
            </a:endParaRPr>
          </a:p>
        </p:txBody>
      </p:sp>
      <p:sp>
        <p:nvSpPr>
          <p:cNvPr id="234" name="Google Shape;234;p40"/>
          <p:cNvSpPr txBox="1"/>
          <p:nvPr/>
        </p:nvSpPr>
        <p:spPr>
          <a:xfrm>
            <a:off x="3058500" y="2262850"/>
            <a:ext cx="2487900" cy="90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1000">
                <a:solidFill>
                  <a:schemeClr val="lt1"/>
                </a:solidFill>
                <a:latin typeface="Public Sans Medium"/>
                <a:ea typeface="Public Sans Medium"/>
                <a:cs typeface="Public Sans Medium"/>
                <a:sym typeface="Public Sans Medium"/>
              </a:rPr>
              <a:t>Continuous data collection</a:t>
            </a:r>
            <a:br>
              <a:rPr lang="en" sz="1200">
                <a:solidFill>
                  <a:schemeClr val="lt1"/>
                </a:solidFill>
                <a:latin typeface="Public Sans"/>
                <a:ea typeface="Public Sans"/>
                <a:cs typeface="Public Sans"/>
                <a:sym typeface="Public Sans"/>
              </a:rPr>
            </a:br>
            <a:r>
              <a:rPr lang="en" sz="800">
                <a:solidFill>
                  <a:schemeClr val="lt1"/>
                </a:solidFill>
                <a:latin typeface="Public Sans ExtraLight"/>
                <a:ea typeface="Public Sans ExtraLight"/>
                <a:cs typeface="Public Sans ExtraLight"/>
                <a:sym typeface="Public Sans ExtraLight"/>
              </a:rPr>
              <a:t>Designed for seamless participant wear, it offers up to 7 days of continuous data collection, delivering comprehensive longitudinal health insights ideal for large-scale research projects. </a:t>
            </a:r>
            <a:endParaRPr sz="900">
              <a:solidFill>
                <a:schemeClr val="lt1"/>
              </a:solidFill>
              <a:latin typeface="Public Sans ExtraLight"/>
              <a:ea typeface="Public Sans ExtraLight"/>
              <a:cs typeface="Public Sans ExtraLight"/>
              <a:sym typeface="Public Sans ExtraLight"/>
            </a:endParaRPr>
          </a:p>
        </p:txBody>
      </p:sp>
      <p:sp>
        <p:nvSpPr>
          <p:cNvPr id="235" name="Google Shape;235;p40"/>
          <p:cNvSpPr txBox="1"/>
          <p:nvPr/>
        </p:nvSpPr>
        <p:spPr>
          <a:xfrm>
            <a:off x="3058498" y="3534438"/>
            <a:ext cx="2069400" cy="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500"/>
              <a:buFont typeface="Arial"/>
              <a:buNone/>
            </a:pPr>
            <a:r>
              <a:rPr lang="en" sz="1000">
                <a:solidFill>
                  <a:schemeClr val="lt1"/>
                </a:solidFill>
                <a:latin typeface="Public Sans Medium"/>
                <a:ea typeface="Public Sans Medium"/>
                <a:cs typeface="Public Sans Medium"/>
                <a:sym typeface="Public Sans Medium"/>
              </a:rPr>
              <a:t>Data privacy &amp; security</a:t>
            </a:r>
            <a:br>
              <a:rPr lang="en" sz="1200">
                <a:solidFill>
                  <a:schemeClr val="lt1"/>
                </a:solidFill>
                <a:latin typeface="Public Sans"/>
                <a:ea typeface="Public Sans"/>
                <a:cs typeface="Public Sans"/>
                <a:sym typeface="Public Sans"/>
              </a:rPr>
            </a:br>
            <a:r>
              <a:rPr lang="en" sz="800">
                <a:solidFill>
                  <a:schemeClr val="lt1"/>
                </a:solidFill>
                <a:latin typeface="Public Sans ExtraLight"/>
                <a:ea typeface="Public Sans ExtraLight"/>
                <a:cs typeface="Public Sans ExtraLight"/>
                <a:sym typeface="Public Sans ExtraLight"/>
              </a:rPr>
              <a:t>Participant data is protected with industry leading privacy and security practices.</a:t>
            </a:r>
            <a:endParaRPr sz="900">
              <a:solidFill>
                <a:schemeClr val="lt1"/>
              </a:solidFill>
              <a:latin typeface="Public Sans ExtraLight"/>
              <a:ea typeface="Public Sans ExtraLight"/>
              <a:cs typeface="Public Sans ExtraLight"/>
              <a:sym typeface="Public Sans ExtraLight"/>
            </a:endParaRPr>
          </a:p>
        </p:txBody>
      </p:sp>
      <p:sp>
        <p:nvSpPr>
          <p:cNvPr id="236" name="Google Shape;236;p40"/>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237" name="Google Shape;237;p40"/>
          <p:cNvSpPr txBox="1"/>
          <p:nvPr/>
        </p:nvSpPr>
        <p:spPr>
          <a:xfrm>
            <a:off x="6858000" y="4781275"/>
            <a:ext cx="1049700" cy="233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500">
                <a:solidFill>
                  <a:schemeClr val="lt1"/>
                </a:solidFill>
                <a:latin typeface="Public Sans Light"/>
                <a:ea typeface="Public Sans Light"/>
                <a:cs typeface="Public Sans Light"/>
                <a:sym typeface="Public Sans Light"/>
              </a:rPr>
              <a:t>Proprietary &amp; Confidential</a:t>
            </a:r>
            <a:endParaRPr sz="500">
              <a:solidFill>
                <a:schemeClr val="lt1"/>
              </a:solidFill>
              <a:latin typeface="Public Sans Light"/>
              <a:ea typeface="Public Sans Light"/>
              <a:cs typeface="Public Sans Light"/>
              <a:sym typeface="Public Sans Light"/>
            </a:endParaRPr>
          </a:p>
        </p:txBody>
      </p:sp>
      <p:pic>
        <p:nvPicPr>
          <p:cNvPr id="238" name="Google Shape;238;p40"/>
          <p:cNvPicPr preferRelativeResize="0"/>
          <p:nvPr/>
        </p:nvPicPr>
        <p:blipFill rotWithShape="1">
          <a:blip r:embed="rId5">
            <a:alphaModFix/>
          </a:blip>
          <a:srcRect t="797" b="787"/>
          <a:stretch/>
        </p:blipFill>
        <p:spPr>
          <a:xfrm>
            <a:off x="763575" y="4877122"/>
            <a:ext cx="367974" cy="114051"/>
          </a:xfrm>
          <a:prstGeom prst="rect">
            <a:avLst/>
          </a:prstGeom>
          <a:noFill/>
          <a:ln>
            <a:noFill/>
          </a:ln>
        </p:spPr>
      </p:pic>
      <p:pic>
        <p:nvPicPr>
          <p:cNvPr id="239" name="Google Shape;239;p40"/>
          <p:cNvPicPr preferRelativeResize="0"/>
          <p:nvPr/>
        </p:nvPicPr>
        <p:blipFill>
          <a:blip r:embed="rId6">
            <a:alphaModFix/>
          </a:blip>
          <a:stretch>
            <a:fillRect/>
          </a:stretch>
        </p:blipFill>
        <p:spPr>
          <a:xfrm>
            <a:off x="763576" y="2071925"/>
            <a:ext cx="193125" cy="194125"/>
          </a:xfrm>
          <a:prstGeom prst="rect">
            <a:avLst/>
          </a:prstGeom>
          <a:noFill/>
          <a:ln>
            <a:noFill/>
          </a:ln>
        </p:spPr>
      </p:pic>
      <p:pic>
        <p:nvPicPr>
          <p:cNvPr id="240" name="Google Shape;240;p40"/>
          <p:cNvPicPr preferRelativeResize="0"/>
          <p:nvPr/>
        </p:nvPicPr>
        <p:blipFill rotWithShape="1">
          <a:blip r:embed="rId7">
            <a:alphaModFix/>
          </a:blip>
          <a:srcRect l="258" r="258"/>
          <a:stretch/>
        </p:blipFill>
        <p:spPr>
          <a:xfrm>
            <a:off x="3147376" y="2071928"/>
            <a:ext cx="193125" cy="194122"/>
          </a:xfrm>
          <a:prstGeom prst="rect">
            <a:avLst/>
          </a:prstGeom>
          <a:noFill/>
          <a:ln>
            <a:noFill/>
          </a:ln>
        </p:spPr>
      </p:pic>
      <p:pic>
        <p:nvPicPr>
          <p:cNvPr id="241" name="Google Shape;241;p40"/>
          <p:cNvPicPr preferRelativeResize="0"/>
          <p:nvPr/>
        </p:nvPicPr>
        <p:blipFill rotWithShape="1">
          <a:blip r:embed="rId8">
            <a:alphaModFix/>
          </a:blip>
          <a:srcRect l="258" r="258"/>
          <a:stretch/>
        </p:blipFill>
        <p:spPr>
          <a:xfrm>
            <a:off x="763576" y="3340303"/>
            <a:ext cx="193125" cy="194122"/>
          </a:xfrm>
          <a:prstGeom prst="rect">
            <a:avLst/>
          </a:prstGeom>
          <a:noFill/>
          <a:ln>
            <a:noFill/>
          </a:ln>
        </p:spPr>
      </p:pic>
      <p:pic>
        <p:nvPicPr>
          <p:cNvPr id="242" name="Google Shape;242;p40"/>
          <p:cNvPicPr preferRelativeResize="0"/>
          <p:nvPr/>
        </p:nvPicPr>
        <p:blipFill rotWithShape="1">
          <a:blip r:embed="rId9">
            <a:alphaModFix/>
          </a:blip>
          <a:srcRect t="79" b="69"/>
          <a:stretch/>
        </p:blipFill>
        <p:spPr>
          <a:xfrm>
            <a:off x="3154001" y="3326984"/>
            <a:ext cx="193125" cy="1941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46"/>
        <p:cNvGrpSpPr/>
        <p:nvPr/>
      </p:nvGrpSpPr>
      <p:grpSpPr>
        <a:xfrm>
          <a:off x="0" y="0"/>
          <a:ext cx="0" cy="0"/>
          <a:chOff x="0" y="0"/>
          <a:chExt cx="0" cy="0"/>
        </a:xfrm>
      </p:grpSpPr>
      <p:sp>
        <p:nvSpPr>
          <p:cNvPr id="247" name="Google Shape;247;p41"/>
          <p:cNvSpPr/>
          <p:nvPr/>
        </p:nvSpPr>
        <p:spPr>
          <a:xfrm>
            <a:off x="0" y="0"/>
            <a:ext cx="6415500" cy="5143500"/>
          </a:xfrm>
          <a:prstGeom prst="rect">
            <a:avLst/>
          </a:prstGeom>
          <a:solidFill>
            <a:schemeClr val="l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Public Sans ExtraLight"/>
              <a:ea typeface="Public Sans ExtraLight"/>
              <a:cs typeface="Public Sans ExtraLight"/>
              <a:sym typeface="Public Sans ExtraLight"/>
            </a:endParaRPr>
          </a:p>
        </p:txBody>
      </p:sp>
      <p:sp>
        <p:nvSpPr>
          <p:cNvPr id="248" name="Google Shape;248;p41"/>
          <p:cNvSpPr txBox="1"/>
          <p:nvPr/>
        </p:nvSpPr>
        <p:spPr>
          <a:xfrm>
            <a:off x="588000" y="552288"/>
            <a:ext cx="5239500" cy="991200"/>
          </a:xfrm>
          <a:prstGeom prst="rect">
            <a:avLst/>
          </a:prstGeom>
          <a:noFill/>
          <a:ln>
            <a:noFill/>
          </a:ln>
        </p:spPr>
        <p:txBody>
          <a:bodyPr spcFirstLastPara="1" wrap="square" lIns="0" tIns="6075" rIns="0" bIns="0" anchor="t" anchorCtr="0">
            <a:spAutoFit/>
          </a:bodyPr>
          <a:lstStyle/>
          <a:p>
            <a:pPr marL="12700" lvl="0" indent="0" algn="l" rtl="0">
              <a:spcBef>
                <a:spcPts val="0"/>
              </a:spcBef>
              <a:spcAft>
                <a:spcPts val="0"/>
              </a:spcAft>
              <a:buNone/>
            </a:pPr>
            <a:r>
              <a:rPr lang="en" sz="3200">
                <a:solidFill>
                  <a:srgbClr val="4A4741"/>
                </a:solidFill>
                <a:latin typeface="Public Sans"/>
                <a:ea typeface="Public Sans"/>
                <a:cs typeface="Public Sans"/>
                <a:sym typeface="Public Sans"/>
              </a:rPr>
              <a:t>Designed for Scientists,</a:t>
            </a:r>
            <a:endParaRPr sz="3200">
              <a:solidFill>
                <a:srgbClr val="4A4741"/>
              </a:solidFill>
              <a:latin typeface="Public Sans"/>
              <a:ea typeface="Public Sans"/>
              <a:cs typeface="Public Sans"/>
              <a:sym typeface="Public Sans"/>
            </a:endParaRPr>
          </a:p>
          <a:p>
            <a:pPr marL="12700" lvl="0" indent="0" algn="l" rtl="0">
              <a:spcBef>
                <a:spcPts val="0"/>
              </a:spcBef>
              <a:spcAft>
                <a:spcPts val="0"/>
              </a:spcAft>
              <a:buNone/>
            </a:pPr>
            <a:r>
              <a:rPr lang="en" sz="3200">
                <a:solidFill>
                  <a:srgbClr val="4A4741"/>
                </a:solidFill>
                <a:latin typeface="Public Sans"/>
                <a:ea typeface="Public Sans"/>
                <a:cs typeface="Public Sans"/>
                <a:sym typeface="Public Sans"/>
              </a:rPr>
              <a:t>By Scientists </a:t>
            </a:r>
            <a:endParaRPr sz="3200">
              <a:solidFill>
                <a:srgbClr val="4A4741"/>
              </a:solidFill>
              <a:latin typeface="Public Sans"/>
              <a:ea typeface="Public Sans"/>
              <a:cs typeface="Public Sans"/>
              <a:sym typeface="Public Sans"/>
            </a:endParaRPr>
          </a:p>
        </p:txBody>
      </p:sp>
      <p:sp>
        <p:nvSpPr>
          <p:cNvPr id="249" name="Google Shape;249;p41"/>
          <p:cNvSpPr txBox="1"/>
          <p:nvPr/>
        </p:nvSpPr>
        <p:spPr>
          <a:xfrm>
            <a:off x="588000" y="1714503"/>
            <a:ext cx="4763100" cy="1920000"/>
          </a:xfrm>
          <a:prstGeom prst="rect">
            <a:avLst/>
          </a:prstGeom>
          <a:noFill/>
          <a:ln>
            <a:noFill/>
          </a:ln>
        </p:spPr>
        <p:txBody>
          <a:bodyPr spcFirstLastPara="1" wrap="square" lIns="0" tIns="0" rIns="0" bIns="45700" anchor="t" anchorCtr="0">
            <a:noAutofit/>
          </a:bodyPr>
          <a:lstStyle/>
          <a:p>
            <a:pPr marL="0" lvl="0" indent="0" algn="l" rtl="0">
              <a:lnSpc>
                <a:spcPct val="115000"/>
              </a:lnSpc>
              <a:spcBef>
                <a:spcPts val="0"/>
              </a:spcBef>
              <a:spcAft>
                <a:spcPts val="0"/>
              </a:spcAft>
              <a:buNone/>
            </a:pPr>
            <a:r>
              <a:rPr lang="en" sz="1000">
                <a:solidFill>
                  <a:srgbClr val="4A4741"/>
                </a:solidFill>
                <a:latin typeface="Public Sans ExtraLight"/>
                <a:ea typeface="Public Sans ExtraLight"/>
                <a:cs typeface="Public Sans ExtraLight"/>
                <a:sym typeface="Public Sans ExtraLight"/>
              </a:rPr>
              <a:t>Oura has a world-class interdisciplinary science team consisting of several decades of combined R&amp;D experience. </a:t>
            </a:r>
            <a:br>
              <a:rPr lang="en" sz="1000">
                <a:solidFill>
                  <a:srgbClr val="4A4741"/>
                </a:solidFill>
                <a:latin typeface="Public Sans ExtraLight"/>
                <a:ea typeface="Public Sans ExtraLight"/>
                <a:cs typeface="Public Sans ExtraLight"/>
                <a:sym typeface="Public Sans ExtraLight"/>
              </a:rPr>
            </a:br>
            <a:endParaRPr sz="1000">
              <a:solidFill>
                <a:srgbClr val="4A4741"/>
              </a:solidFill>
              <a:latin typeface="Public Sans ExtraLight"/>
              <a:ea typeface="Public Sans ExtraLight"/>
              <a:cs typeface="Public Sans ExtraLight"/>
              <a:sym typeface="Public Sans ExtraLight"/>
            </a:endParaRPr>
          </a:p>
          <a:p>
            <a:pPr marL="0" lvl="0" indent="0" algn="l" rtl="0">
              <a:lnSpc>
                <a:spcPct val="115000"/>
              </a:lnSpc>
              <a:spcBef>
                <a:spcPts val="0"/>
              </a:spcBef>
              <a:spcAft>
                <a:spcPts val="0"/>
              </a:spcAft>
              <a:buNone/>
            </a:pPr>
            <a:r>
              <a:rPr lang="en" sz="1000">
                <a:solidFill>
                  <a:srgbClr val="4A4741"/>
                </a:solidFill>
                <a:latin typeface="Public Sans ExtraLight"/>
                <a:ea typeface="Public Sans ExtraLight"/>
                <a:cs typeface="Public Sans ExtraLight"/>
                <a:sym typeface="Public Sans ExtraLight"/>
              </a:rPr>
              <a:t>The team includes scientists, engineers, and project managers with expertise in a broad range of health and wellness areas, including sleep, reproductive health, cardio-metabolic health, fitness and performance, stress, and behavioral science.</a:t>
            </a:r>
            <a:endParaRPr sz="1000">
              <a:solidFill>
                <a:srgbClr val="4A4741"/>
              </a:solidFill>
              <a:latin typeface="Public Sans ExtraLight"/>
              <a:ea typeface="Public Sans ExtraLight"/>
              <a:cs typeface="Public Sans ExtraLight"/>
              <a:sym typeface="Public Sans ExtraLight"/>
            </a:endParaRPr>
          </a:p>
          <a:p>
            <a:pPr marL="0" lvl="0" indent="0" algn="l" rtl="0">
              <a:lnSpc>
                <a:spcPct val="115000"/>
              </a:lnSpc>
              <a:spcBef>
                <a:spcPts val="0"/>
              </a:spcBef>
              <a:spcAft>
                <a:spcPts val="0"/>
              </a:spcAft>
              <a:buNone/>
            </a:pPr>
            <a:endParaRPr sz="1000">
              <a:solidFill>
                <a:srgbClr val="4A4741"/>
              </a:solidFill>
              <a:latin typeface="Public Sans ExtraLight"/>
              <a:ea typeface="Public Sans ExtraLight"/>
              <a:cs typeface="Public Sans ExtraLight"/>
              <a:sym typeface="Public Sans ExtraLight"/>
            </a:endParaRPr>
          </a:p>
          <a:p>
            <a:pPr marL="0" lvl="0" indent="0" algn="l" rtl="0">
              <a:lnSpc>
                <a:spcPct val="115000"/>
              </a:lnSpc>
              <a:spcBef>
                <a:spcPts val="0"/>
              </a:spcBef>
              <a:spcAft>
                <a:spcPts val="0"/>
              </a:spcAft>
              <a:buNone/>
            </a:pPr>
            <a:r>
              <a:rPr lang="en" sz="1000">
                <a:solidFill>
                  <a:srgbClr val="4A4741"/>
                </a:solidFill>
                <a:latin typeface="Public Sans ExtraLight"/>
                <a:ea typeface="Public Sans ExtraLight"/>
                <a:cs typeface="Public Sans ExtraLight"/>
                <a:sym typeface="Public Sans ExtraLight"/>
              </a:rPr>
              <a:t>Oura’s sensing capabilities have also been independently validated in several peer-reviewed publications, including </a:t>
            </a:r>
            <a:r>
              <a:rPr lang="en" sz="1000" u="sng">
                <a:solidFill>
                  <a:schemeClr val="hlink"/>
                </a:solidFill>
                <a:latin typeface="Public Sans ExtraLight"/>
                <a:ea typeface="Public Sans ExtraLight"/>
                <a:cs typeface="Public Sans ExtraLight"/>
                <a:sym typeface="Public Sans ExtraLight"/>
                <a:hlinkClick r:id="rId3"/>
              </a:rPr>
              <a:t>Sleep Health</a:t>
            </a:r>
            <a:r>
              <a:rPr lang="en" sz="1000">
                <a:solidFill>
                  <a:srgbClr val="4A4741"/>
                </a:solidFill>
                <a:latin typeface="Public Sans ExtraLight"/>
                <a:ea typeface="Public Sans ExtraLight"/>
                <a:cs typeface="Public Sans ExtraLight"/>
                <a:sym typeface="Public Sans ExtraLight"/>
              </a:rPr>
              <a:t>, </a:t>
            </a:r>
            <a:r>
              <a:rPr lang="en" sz="1000" u="sng">
                <a:solidFill>
                  <a:schemeClr val="hlink"/>
                </a:solidFill>
                <a:latin typeface="Public Sans ExtraLight"/>
                <a:ea typeface="Public Sans ExtraLight"/>
                <a:cs typeface="Public Sans ExtraLight"/>
                <a:sym typeface="Public Sans ExtraLight"/>
                <a:hlinkClick r:id="rId4"/>
              </a:rPr>
              <a:t>Physiological Medicine</a:t>
            </a:r>
            <a:r>
              <a:rPr lang="en" sz="1000">
                <a:solidFill>
                  <a:srgbClr val="4A4741"/>
                </a:solidFill>
                <a:latin typeface="Public Sans ExtraLight"/>
                <a:ea typeface="Public Sans ExtraLight"/>
                <a:cs typeface="Public Sans ExtraLight"/>
                <a:sym typeface="Public Sans ExtraLight"/>
              </a:rPr>
              <a:t>, </a:t>
            </a:r>
            <a:r>
              <a:rPr lang="en" sz="1000" u="sng">
                <a:solidFill>
                  <a:schemeClr val="hlink"/>
                </a:solidFill>
                <a:latin typeface="Public Sans ExtraLight"/>
                <a:ea typeface="Public Sans ExtraLight"/>
                <a:cs typeface="Public Sans ExtraLight"/>
                <a:sym typeface="Public Sans ExtraLight"/>
                <a:hlinkClick r:id="rId5"/>
              </a:rPr>
              <a:t>Frontiers in Sports and Active Living</a:t>
            </a:r>
            <a:r>
              <a:rPr lang="en" sz="1000">
                <a:solidFill>
                  <a:srgbClr val="4A4741"/>
                </a:solidFill>
                <a:latin typeface="Public Sans ExtraLight"/>
                <a:ea typeface="Public Sans ExtraLight"/>
                <a:cs typeface="Public Sans ExtraLight"/>
                <a:sym typeface="Public Sans ExtraLight"/>
              </a:rPr>
              <a:t>, and </a:t>
            </a:r>
            <a:r>
              <a:rPr lang="en" sz="1000" u="sng">
                <a:solidFill>
                  <a:schemeClr val="hlink"/>
                </a:solidFill>
                <a:latin typeface="Public Sans ExtraLight"/>
                <a:ea typeface="Public Sans ExtraLight"/>
                <a:cs typeface="Public Sans ExtraLight"/>
                <a:sym typeface="Public Sans ExtraLight"/>
                <a:hlinkClick r:id="rId6"/>
              </a:rPr>
              <a:t>Sleep Medicine</a:t>
            </a:r>
            <a:r>
              <a:rPr lang="en" sz="1000">
                <a:solidFill>
                  <a:srgbClr val="4A4741"/>
                </a:solidFill>
                <a:latin typeface="Public Sans ExtraLight"/>
                <a:ea typeface="Public Sans ExtraLight"/>
                <a:cs typeface="Public Sans ExtraLight"/>
                <a:sym typeface="Public Sans ExtraLight"/>
              </a:rPr>
              <a:t>, and it is a trusted research tool utilized by leading academic institutions.    </a:t>
            </a:r>
            <a:endParaRPr sz="1000">
              <a:solidFill>
                <a:srgbClr val="4A4741"/>
              </a:solidFill>
              <a:latin typeface="Public Sans ExtraLight"/>
              <a:ea typeface="Public Sans ExtraLight"/>
              <a:cs typeface="Public Sans ExtraLight"/>
              <a:sym typeface="Public Sans ExtraLight"/>
            </a:endParaRPr>
          </a:p>
        </p:txBody>
      </p:sp>
      <p:sp>
        <p:nvSpPr>
          <p:cNvPr id="250" name="Google Shape;250;p41"/>
          <p:cNvSpPr txBox="1"/>
          <p:nvPr/>
        </p:nvSpPr>
        <p:spPr>
          <a:xfrm>
            <a:off x="7094446" y="2312063"/>
            <a:ext cx="989400" cy="5664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None/>
            </a:pPr>
            <a:r>
              <a:rPr lang="en" sz="800">
                <a:solidFill>
                  <a:schemeClr val="lt1"/>
                </a:solidFill>
                <a:latin typeface="Public Sans ExtraLight"/>
                <a:ea typeface="Public Sans ExtraLight"/>
                <a:cs typeface="Public Sans ExtraLight"/>
                <a:sym typeface="Public Sans ExtraLight"/>
              </a:rPr>
              <a:t>PhDs working as part of our in-house, interdisciplinary science team</a:t>
            </a:r>
            <a:endParaRPr sz="800">
              <a:solidFill>
                <a:schemeClr val="lt1"/>
              </a:solidFill>
              <a:latin typeface="Public Sans ExtraLight"/>
              <a:ea typeface="Public Sans ExtraLight"/>
              <a:cs typeface="Public Sans ExtraLight"/>
              <a:sym typeface="Public Sans ExtraLight"/>
            </a:endParaRPr>
          </a:p>
        </p:txBody>
      </p:sp>
      <p:sp>
        <p:nvSpPr>
          <p:cNvPr id="251" name="Google Shape;251;p41"/>
          <p:cNvSpPr txBox="1"/>
          <p:nvPr/>
        </p:nvSpPr>
        <p:spPr>
          <a:xfrm>
            <a:off x="7094446" y="3552300"/>
            <a:ext cx="1176600" cy="566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800">
                <a:solidFill>
                  <a:schemeClr val="lt1"/>
                </a:solidFill>
                <a:latin typeface="Public Sans ExtraLight"/>
                <a:ea typeface="Public Sans ExtraLight"/>
                <a:cs typeface="Public Sans ExtraLight"/>
                <a:sym typeface="Public Sans ExtraLight"/>
              </a:rPr>
              <a:t>Published, peer-reviewed research studies involving Oura</a:t>
            </a:r>
            <a:endParaRPr sz="800">
              <a:solidFill>
                <a:schemeClr val="lt1"/>
              </a:solidFill>
              <a:latin typeface="Public Sans ExtraLight"/>
              <a:ea typeface="Public Sans ExtraLight"/>
              <a:cs typeface="Public Sans ExtraLight"/>
              <a:sym typeface="Public Sans ExtraLight"/>
            </a:endParaRPr>
          </a:p>
          <a:p>
            <a:pPr marL="0" marR="0" lvl="0" indent="0" algn="l" rtl="0">
              <a:lnSpc>
                <a:spcPct val="120000"/>
              </a:lnSpc>
              <a:spcBef>
                <a:spcPts val="0"/>
              </a:spcBef>
              <a:spcAft>
                <a:spcPts val="0"/>
              </a:spcAft>
              <a:buNone/>
            </a:pPr>
            <a:endParaRPr sz="800">
              <a:solidFill>
                <a:schemeClr val="lt1"/>
              </a:solidFill>
              <a:latin typeface="Public Sans ExtraLight"/>
              <a:ea typeface="Public Sans ExtraLight"/>
              <a:cs typeface="Public Sans ExtraLight"/>
              <a:sym typeface="Public Sans ExtraLight"/>
            </a:endParaRPr>
          </a:p>
        </p:txBody>
      </p:sp>
      <p:sp>
        <p:nvSpPr>
          <p:cNvPr id="252" name="Google Shape;252;p41"/>
          <p:cNvSpPr txBox="1"/>
          <p:nvPr/>
        </p:nvSpPr>
        <p:spPr>
          <a:xfrm>
            <a:off x="7018246" y="1829048"/>
            <a:ext cx="912000" cy="474600"/>
          </a:xfrm>
          <a:prstGeom prst="rect">
            <a:avLst/>
          </a:prstGeom>
          <a:noFill/>
          <a:ln>
            <a:noFill/>
          </a:ln>
        </p:spPr>
        <p:txBody>
          <a:bodyPr spcFirstLastPara="1" wrap="square" lIns="0" tIns="12700" rIns="0" bIns="0" anchor="t" anchorCtr="0">
            <a:spAutoFit/>
          </a:bodyPr>
          <a:lstStyle/>
          <a:p>
            <a:pPr marL="38100" lvl="0" indent="0" algn="l" rtl="0">
              <a:lnSpc>
                <a:spcPct val="100000"/>
              </a:lnSpc>
              <a:spcBef>
                <a:spcPts val="0"/>
              </a:spcBef>
              <a:spcAft>
                <a:spcPts val="0"/>
              </a:spcAft>
              <a:buNone/>
            </a:pPr>
            <a:r>
              <a:rPr lang="en" sz="3000">
                <a:solidFill>
                  <a:schemeClr val="accent1"/>
                </a:solidFill>
                <a:latin typeface="Public Sans ExtraLight"/>
                <a:ea typeface="Public Sans ExtraLight"/>
                <a:cs typeface="Public Sans ExtraLight"/>
                <a:sym typeface="Public Sans ExtraLight"/>
              </a:rPr>
              <a:t>25+</a:t>
            </a:r>
            <a:endParaRPr sz="2700" baseline="30000">
              <a:solidFill>
                <a:schemeClr val="accent1"/>
              </a:solidFill>
              <a:latin typeface="Public Sans ExtraLight"/>
              <a:ea typeface="Public Sans ExtraLight"/>
              <a:cs typeface="Public Sans ExtraLight"/>
              <a:sym typeface="Public Sans ExtraLight"/>
            </a:endParaRPr>
          </a:p>
        </p:txBody>
      </p:sp>
      <p:sp>
        <p:nvSpPr>
          <p:cNvPr id="253" name="Google Shape;253;p41"/>
          <p:cNvSpPr txBox="1"/>
          <p:nvPr/>
        </p:nvSpPr>
        <p:spPr>
          <a:xfrm>
            <a:off x="7018246" y="3077698"/>
            <a:ext cx="1024200" cy="474600"/>
          </a:xfrm>
          <a:prstGeom prst="rect">
            <a:avLst/>
          </a:prstGeom>
          <a:noFill/>
          <a:ln>
            <a:noFill/>
          </a:ln>
        </p:spPr>
        <p:txBody>
          <a:bodyPr spcFirstLastPara="1" wrap="square" lIns="0" tIns="12700" rIns="0" bIns="0" anchor="t" anchorCtr="0">
            <a:spAutoFit/>
          </a:bodyPr>
          <a:lstStyle/>
          <a:p>
            <a:pPr marL="38100" lvl="0" indent="0" algn="l" rtl="0">
              <a:lnSpc>
                <a:spcPct val="100000"/>
              </a:lnSpc>
              <a:spcBef>
                <a:spcPts val="0"/>
              </a:spcBef>
              <a:spcAft>
                <a:spcPts val="0"/>
              </a:spcAft>
              <a:buNone/>
            </a:pPr>
            <a:r>
              <a:rPr lang="en" sz="3000">
                <a:solidFill>
                  <a:schemeClr val="accent1"/>
                </a:solidFill>
                <a:latin typeface="Public Sans ExtraLight"/>
                <a:ea typeface="Public Sans ExtraLight"/>
                <a:cs typeface="Public Sans ExtraLight"/>
                <a:sym typeface="Public Sans ExtraLight"/>
              </a:rPr>
              <a:t>85+</a:t>
            </a:r>
            <a:endParaRPr sz="800">
              <a:solidFill>
                <a:schemeClr val="accent1"/>
              </a:solidFill>
              <a:latin typeface="Public Sans ExtraLight"/>
              <a:ea typeface="Public Sans ExtraLight"/>
              <a:cs typeface="Public Sans ExtraLight"/>
              <a:sym typeface="Public Sans ExtraLight"/>
            </a:endParaRPr>
          </a:p>
        </p:txBody>
      </p:sp>
      <p:pic>
        <p:nvPicPr>
          <p:cNvPr id="254" name="Google Shape;254;p41"/>
          <p:cNvPicPr preferRelativeResize="0"/>
          <p:nvPr/>
        </p:nvPicPr>
        <p:blipFill>
          <a:blip r:embed="rId7">
            <a:alphaModFix/>
          </a:blip>
          <a:stretch>
            <a:fillRect/>
          </a:stretch>
        </p:blipFill>
        <p:spPr>
          <a:xfrm>
            <a:off x="4845437" y="3940830"/>
            <a:ext cx="738288" cy="336296"/>
          </a:xfrm>
          <a:prstGeom prst="rect">
            <a:avLst/>
          </a:prstGeom>
          <a:noFill/>
          <a:ln>
            <a:noFill/>
          </a:ln>
        </p:spPr>
      </p:pic>
      <p:pic>
        <p:nvPicPr>
          <p:cNvPr id="255" name="Google Shape;255;p41"/>
          <p:cNvPicPr preferRelativeResize="0"/>
          <p:nvPr/>
        </p:nvPicPr>
        <p:blipFill>
          <a:blip r:embed="rId8">
            <a:alphaModFix/>
          </a:blip>
          <a:stretch>
            <a:fillRect/>
          </a:stretch>
        </p:blipFill>
        <p:spPr>
          <a:xfrm>
            <a:off x="3246988" y="3984040"/>
            <a:ext cx="1337362" cy="249873"/>
          </a:xfrm>
          <a:prstGeom prst="rect">
            <a:avLst/>
          </a:prstGeom>
          <a:noFill/>
          <a:ln>
            <a:noFill/>
          </a:ln>
        </p:spPr>
      </p:pic>
      <p:pic>
        <p:nvPicPr>
          <p:cNvPr id="256" name="Google Shape;256;p41"/>
          <p:cNvPicPr preferRelativeResize="0"/>
          <p:nvPr/>
        </p:nvPicPr>
        <p:blipFill>
          <a:blip r:embed="rId9">
            <a:alphaModFix/>
          </a:blip>
          <a:stretch>
            <a:fillRect/>
          </a:stretch>
        </p:blipFill>
        <p:spPr>
          <a:xfrm>
            <a:off x="2223154" y="3931713"/>
            <a:ext cx="738289" cy="354538"/>
          </a:xfrm>
          <a:prstGeom prst="rect">
            <a:avLst/>
          </a:prstGeom>
          <a:noFill/>
          <a:ln>
            <a:noFill/>
          </a:ln>
        </p:spPr>
      </p:pic>
      <p:pic>
        <p:nvPicPr>
          <p:cNvPr id="257" name="Google Shape;257;p41"/>
          <p:cNvPicPr preferRelativeResize="0"/>
          <p:nvPr/>
        </p:nvPicPr>
        <p:blipFill>
          <a:blip r:embed="rId10">
            <a:alphaModFix/>
          </a:blip>
          <a:stretch>
            <a:fillRect/>
          </a:stretch>
        </p:blipFill>
        <p:spPr>
          <a:xfrm>
            <a:off x="592438" y="3940837"/>
            <a:ext cx="1337370" cy="336299"/>
          </a:xfrm>
          <a:prstGeom prst="rect">
            <a:avLst/>
          </a:prstGeom>
          <a:noFill/>
          <a:ln>
            <a:noFill/>
          </a:ln>
        </p:spPr>
      </p:pic>
      <p:pic>
        <p:nvPicPr>
          <p:cNvPr id="258" name="Google Shape;258;p41"/>
          <p:cNvPicPr preferRelativeResize="0"/>
          <p:nvPr/>
        </p:nvPicPr>
        <p:blipFill rotWithShape="1">
          <a:blip r:embed="rId11">
            <a:alphaModFix/>
          </a:blip>
          <a:srcRect t="719" b="719"/>
          <a:stretch/>
        </p:blipFill>
        <p:spPr>
          <a:xfrm>
            <a:off x="763575" y="4877122"/>
            <a:ext cx="367974" cy="114051"/>
          </a:xfrm>
          <a:prstGeom prst="rect">
            <a:avLst/>
          </a:prstGeom>
          <a:noFill/>
          <a:ln>
            <a:noFill/>
          </a:ln>
        </p:spPr>
      </p:pic>
      <p:sp>
        <p:nvSpPr>
          <p:cNvPr id="259" name="Google Shape;259;p41"/>
          <p:cNvSpPr txBox="1"/>
          <p:nvPr/>
        </p:nvSpPr>
        <p:spPr>
          <a:xfrm>
            <a:off x="7077963" y="1252350"/>
            <a:ext cx="913200" cy="2709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of granted and pending patents </a:t>
            </a:r>
            <a:endParaRPr sz="800">
              <a:solidFill>
                <a:srgbClr val="FFFFFF"/>
              </a:solidFill>
              <a:latin typeface="Public Sans ExtraLight"/>
              <a:ea typeface="Public Sans ExtraLight"/>
              <a:cs typeface="Public Sans ExtraLight"/>
              <a:sym typeface="Public Sans ExtraLight"/>
            </a:endParaRPr>
          </a:p>
        </p:txBody>
      </p:sp>
      <p:sp>
        <p:nvSpPr>
          <p:cNvPr id="260" name="Google Shape;260;p41"/>
          <p:cNvSpPr txBox="1"/>
          <p:nvPr/>
        </p:nvSpPr>
        <p:spPr>
          <a:xfrm>
            <a:off x="7018249" y="769338"/>
            <a:ext cx="1808100" cy="474600"/>
          </a:xfrm>
          <a:prstGeom prst="rect">
            <a:avLst/>
          </a:prstGeom>
          <a:noFill/>
          <a:ln>
            <a:noFill/>
          </a:ln>
        </p:spPr>
        <p:txBody>
          <a:bodyPr spcFirstLastPara="1" wrap="square" lIns="0" tIns="12700" rIns="0" bIns="0" anchor="t" anchorCtr="0">
            <a:spAutoFit/>
          </a:bodyPr>
          <a:lstStyle/>
          <a:p>
            <a:pPr marL="38100" lvl="0" indent="0" algn="l" rtl="0">
              <a:lnSpc>
                <a:spcPct val="100000"/>
              </a:lnSpc>
              <a:spcBef>
                <a:spcPts val="0"/>
              </a:spcBef>
              <a:spcAft>
                <a:spcPts val="0"/>
              </a:spcAft>
              <a:buNone/>
            </a:pPr>
            <a:r>
              <a:rPr lang="en" sz="3000">
                <a:solidFill>
                  <a:srgbClr val="FC6558"/>
                </a:solidFill>
                <a:latin typeface="Public Sans ExtraLight"/>
                <a:ea typeface="Public Sans ExtraLight"/>
                <a:cs typeface="Public Sans ExtraLight"/>
                <a:sym typeface="Public Sans ExtraLight"/>
              </a:rPr>
              <a:t>100s</a:t>
            </a:r>
            <a:endParaRPr sz="2700" baseline="30000">
              <a:solidFill>
                <a:srgbClr val="FC6558"/>
              </a:solidFill>
              <a:latin typeface="Public Sans ExtraLight"/>
              <a:ea typeface="Public Sans ExtraLight"/>
              <a:cs typeface="Public Sans ExtraLight"/>
              <a:sym typeface="Public Sans Ex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64"/>
        <p:cNvGrpSpPr/>
        <p:nvPr/>
      </p:nvGrpSpPr>
      <p:grpSpPr>
        <a:xfrm>
          <a:off x="0" y="0"/>
          <a:ext cx="0" cy="0"/>
          <a:chOff x="0" y="0"/>
          <a:chExt cx="0" cy="0"/>
        </a:xfrm>
      </p:grpSpPr>
      <p:sp>
        <p:nvSpPr>
          <p:cNvPr id="265" name="Google Shape;265;p42"/>
          <p:cNvSpPr txBox="1"/>
          <p:nvPr/>
        </p:nvSpPr>
        <p:spPr>
          <a:xfrm>
            <a:off x="1076325" y="1896982"/>
            <a:ext cx="10497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Blood oxygen sensing</a:t>
            </a:r>
            <a:endParaRPr sz="800">
              <a:latin typeface="Public Sans ExtraLight"/>
              <a:ea typeface="Public Sans ExtraLight"/>
              <a:cs typeface="Public Sans ExtraLight"/>
              <a:sym typeface="Public Sans ExtraLight"/>
            </a:endParaRPr>
          </a:p>
        </p:txBody>
      </p:sp>
      <p:sp>
        <p:nvSpPr>
          <p:cNvPr id="266" name="Google Shape;266;p42"/>
          <p:cNvSpPr txBox="1"/>
          <p:nvPr/>
        </p:nvSpPr>
        <p:spPr>
          <a:xfrm>
            <a:off x="1076325" y="2264828"/>
            <a:ext cx="7746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Respiratory rate</a:t>
            </a:r>
            <a:endParaRPr sz="800">
              <a:latin typeface="Public Sans ExtraLight"/>
              <a:ea typeface="Public Sans ExtraLight"/>
              <a:cs typeface="Public Sans ExtraLight"/>
              <a:sym typeface="Public Sans ExtraLight"/>
            </a:endParaRPr>
          </a:p>
        </p:txBody>
      </p:sp>
      <p:sp>
        <p:nvSpPr>
          <p:cNvPr id="267" name="Google Shape;267;p42"/>
          <p:cNvSpPr txBox="1"/>
          <p:nvPr/>
        </p:nvSpPr>
        <p:spPr>
          <a:xfrm>
            <a:off x="1076325" y="2632674"/>
            <a:ext cx="11640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Sleep timing and quality</a:t>
            </a:r>
            <a:endParaRPr sz="800">
              <a:latin typeface="Public Sans ExtraLight"/>
              <a:ea typeface="Public Sans ExtraLight"/>
              <a:cs typeface="Public Sans ExtraLight"/>
              <a:sym typeface="Public Sans ExtraLight"/>
            </a:endParaRPr>
          </a:p>
        </p:txBody>
      </p:sp>
      <p:sp>
        <p:nvSpPr>
          <p:cNvPr id="268" name="Google Shape;268;p42"/>
          <p:cNvSpPr txBox="1"/>
          <p:nvPr/>
        </p:nvSpPr>
        <p:spPr>
          <a:xfrm>
            <a:off x="1076325" y="3000519"/>
            <a:ext cx="8667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Resting heart rate</a:t>
            </a:r>
            <a:endParaRPr sz="800">
              <a:latin typeface="Public Sans ExtraLight"/>
              <a:ea typeface="Public Sans ExtraLight"/>
              <a:cs typeface="Public Sans ExtraLight"/>
              <a:sym typeface="Public Sans ExtraLight"/>
            </a:endParaRPr>
          </a:p>
        </p:txBody>
      </p:sp>
      <p:sp>
        <p:nvSpPr>
          <p:cNvPr id="269" name="Google Shape;269;p42"/>
          <p:cNvSpPr txBox="1"/>
          <p:nvPr/>
        </p:nvSpPr>
        <p:spPr>
          <a:xfrm>
            <a:off x="1095642" y="3371857"/>
            <a:ext cx="8922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Daytime heart rate</a:t>
            </a:r>
            <a:endParaRPr sz="800">
              <a:latin typeface="Public Sans ExtraLight"/>
              <a:ea typeface="Public Sans ExtraLight"/>
              <a:cs typeface="Public Sans ExtraLight"/>
              <a:sym typeface="Public Sans ExtraLight"/>
            </a:endParaRPr>
          </a:p>
        </p:txBody>
      </p:sp>
      <p:sp>
        <p:nvSpPr>
          <p:cNvPr id="270" name="Google Shape;270;p42"/>
          <p:cNvSpPr txBox="1"/>
          <p:nvPr/>
        </p:nvSpPr>
        <p:spPr>
          <a:xfrm>
            <a:off x="1095641" y="3739704"/>
            <a:ext cx="14289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Heart rate variability (HRV)</a:t>
            </a:r>
            <a:endParaRPr sz="800">
              <a:latin typeface="Public Sans ExtraLight"/>
              <a:ea typeface="Public Sans ExtraLight"/>
              <a:cs typeface="Public Sans ExtraLight"/>
              <a:sym typeface="Public Sans ExtraLight"/>
            </a:endParaRPr>
          </a:p>
        </p:txBody>
      </p:sp>
      <p:sp>
        <p:nvSpPr>
          <p:cNvPr id="271" name="Google Shape;271;p42"/>
          <p:cNvSpPr txBox="1"/>
          <p:nvPr/>
        </p:nvSpPr>
        <p:spPr>
          <a:xfrm>
            <a:off x="1095641" y="4107550"/>
            <a:ext cx="13527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Temperature trends</a:t>
            </a:r>
            <a:endParaRPr sz="800">
              <a:latin typeface="Public Sans ExtraLight"/>
              <a:ea typeface="Public Sans ExtraLight"/>
              <a:cs typeface="Public Sans ExtraLight"/>
              <a:sym typeface="Public Sans ExtraLight"/>
            </a:endParaRPr>
          </a:p>
        </p:txBody>
      </p:sp>
      <p:sp>
        <p:nvSpPr>
          <p:cNvPr id="272" name="Google Shape;272;p42"/>
          <p:cNvSpPr txBox="1"/>
          <p:nvPr/>
        </p:nvSpPr>
        <p:spPr>
          <a:xfrm>
            <a:off x="3780727" y="1322888"/>
            <a:ext cx="2494200" cy="166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1000">
                <a:solidFill>
                  <a:srgbClr val="FFFFFF"/>
                </a:solidFill>
                <a:latin typeface="Public Sans ExtraLight"/>
                <a:ea typeface="Public Sans ExtraLight"/>
                <a:cs typeface="Public Sans ExtraLight"/>
                <a:sym typeface="Public Sans ExtraLight"/>
              </a:rPr>
              <a:t>Collected data provides insights on:</a:t>
            </a:r>
            <a:endParaRPr sz="1000">
              <a:latin typeface="Public Sans ExtraLight"/>
              <a:ea typeface="Public Sans ExtraLight"/>
              <a:cs typeface="Public Sans ExtraLight"/>
              <a:sym typeface="Public Sans ExtraLight"/>
            </a:endParaRPr>
          </a:p>
        </p:txBody>
      </p:sp>
      <p:sp>
        <p:nvSpPr>
          <p:cNvPr id="273" name="Google Shape;273;p42"/>
          <p:cNvSpPr txBox="1"/>
          <p:nvPr/>
        </p:nvSpPr>
        <p:spPr>
          <a:xfrm>
            <a:off x="749300" y="1322888"/>
            <a:ext cx="2908800" cy="166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1000">
                <a:solidFill>
                  <a:srgbClr val="FFFFFF"/>
                </a:solidFill>
                <a:latin typeface="Public Sans ExtraLight"/>
                <a:ea typeface="Public Sans ExtraLight"/>
                <a:cs typeface="Public Sans ExtraLight"/>
                <a:sym typeface="Public Sans ExtraLight"/>
              </a:rPr>
              <a:t>Oura Ring measures 30+ biometrics, including:</a:t>
            </a:r>
            <a:endParaRPr sz="1000">
              <a:latin typeface="Public Sans ExtraLight"/>
              <a:ea typeface="Public Sans ExtraLight"/>
              <a:cs typeface="Public Sans ExtraLight"/>
              <a:sym typeface="Public Sans ExtraLight"/>
            </a:endParaRPr>
          </a:p>
        </p:txBody>
      </p:sp>
      <p:grpSp>
        <p:nvGrpSpPr>
          <p:cNvPr id="274" name="Google Shape;274;p42"/>
          <p:cNvGrpSpPr/>
          <p:nvPr/>
        </p:nvGrpSpPr>
        <p:grpSpPr>
          <a:xfrm>
            <a:off x="3771882" y="1843183"/>
            <a:ext cx="1085840" cy="135900"/>
            <a:chOff x="3340213" y="2147983"/>
            <a:chExt cx="1085840" cy="135900"/>
          </a:xfrm>
        </p:grpSpPr>
        <p:pic>
          <p:nvPicPr>
            <p:cNvPr id="275" name="Google Shape;275;p42"/>
            <p:cNvPicPr preferRelativeResize="0"/>
            <p:nvPr/>
          </p:nvPicPr>
          <p:blipFill rotWithShape="1">
            <a:blip r:embed="rId3">
              <a:alphaModFix/>
            </a:blip>
            <a:srcRect/>
            <a:stretch/>
          </p:blipFill>
          <p:spPr>
            <a:xfrm>
              <a:off x="3340213" y="2178169"/>
              <a:ext cx="102107" cy="101981"/>
            </a:xfrm>
            <a:prstGeom prst="rect">
              <a:avLst/>
            </a:prstGeom>
            <a:noFill/>
            <a:ln>
              <a:noFill/>
            </a:ln>
          </p:spPr>
        </p:pic>
        <p:sp>
          <p:nvSpPr>
            <p:cNvPr id="276" name="Google Shape;276;p42"/>
            <p:cNvSpPr txBox="1"/>
            <p:nvPr/>
          </p:nvSpPr>
          <p:spPr>
            <a:xfrm>
              <a:off x="3533253" y="2147983"/>
              <a:ext cx="8928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Activity levels</a:t>
              </a:r>
              <a:endParaRPr sz="800">
                <a:latin typeface="Public Sans ExtraLight"/>
                <a:ea typeface="Public Sans ExtraLight"/>
                <a:cs typeface="Public Sans ExtraLight"/>
                <a:sym typeface="Public Sans ExtraLight"/>
              </a:endParaRPr>
            </a:p>
          </p:txBody>
        </p:sp>
      </p:grpSp>
      <p:grpSp>
        <p:nvGrpSpPr>
          <p:cNvPr id="277" name="Google Shape;277;p42"/>
          <p:cNvGrpSpPr/>
          <p:nvPr/>
        </p:nvGrpSpPr>
        <p:grpSpPr>
          <a:xfrm>
            <a:off x="3771882" y="2100662"/>
            <a:ext cx="853340" cy="135900"/>
            <a:chOff x="3340213" y="2515828"/>
            <a:chExt cx="853340" cy="135900"/>
          </a:xfrm>
        </p:grpSpPr>
        <p:pic>
          <p:nvPicPr>
            <p:cNvPr id="278" name="Google Shape;278;p42"/>
            <p:cNvPicPr preferRelativeResize="0"/>
            <p:nvPr/>
          </p:nvPicPr>
          <p:blipFill rotWithShape="1">
            <a:blip r:embed="rId4">
              <a:alphaModFix/>
            </a:blip>
            <a:srcRect/>
            <a:stretch/>
          </p:blipFill>
          <p:spPr>
            <a:xfrm>
              <a:off x="3340213" y="2545761"/>
              <a:ext cx="101981" cy="101981"/>
            </a:xfrm>
            <a:prstGeom prst="rect">
              <a:avLst/>
            </a:prstGeom>
            <a:noFill/>
            <a:ln>
              <a:noFill/>
            </a:ln>
          </p:spPr>
        </p:pic>
        <p:sp>
          <p:nvSpPr>
            <p:cNvPr id="279" name="Google Shape;279;p42"/>
            <p:cNvSpPr txBox="1"/>
            <p:nvPr/>
          </p:nvSpPr>
          <p:spPr>
            <a:xfrm>
              <a:off x="3533253" y="2515828"/>
              <a:ext cx="6603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Step tracking</a:t>
              </a:r>
              <a:endParaRPr sz="800">
                <a:latin typeface="Public Sans ExtraLight"/>
                <a:ea typeface="Public Sans ExtraLight"/>
                <a:cs typeface="Public Sans ExtraLight"/>
                <a:sym typeface="Public Sans ExtraLight"/>
              </a:endParaRPr>
            </a:p>
          </p:txBody>
        </p:sp>
      </p:grpSp>
      <p:grpSp>
        <p:nvGrpSpPr>
          <p:cNvPr id="280" name="Google Shape;280;p42"/>
          <p:cNvGrpSpPr/>
          <p:nvPr/>
        </p:nvGrpSpPr>
        <p:grpSpPr>
          <a:xfrm>
            <a:off x="3771882" y="2358141"/>
            <a:ext cx="1424837" cy="135900"/>
            <a:chOff x="3340213" y="2883675"/>
            <a:chExt cx="1424837" cy="135900"/>
          </a:xfrm>
        </p:grpSpPr>
        <p:pic>
          <p:nvPicPr>
            <p:cNvPr id="281" name="Google Shape;281;p42"/>
            <p:cNvPicPr preferRelativeResize="0"/>
            <p:nvPr/>
          </p:nvPicPr>
          <p:blipFill rotWithShape="1">
            <a:blip r:embed="rId3">
              <a:alphaModFix/>
            </a:blip>
            <a:srcRect/>
            <a:stretch/>
          </p:blipFill>
          <p:spPr>
            <a:xfrm>
              <a:off x="3340213" y="2914114"/>
              <a:ext cx="102107" cy="101982"/>
            </a:xfrm>
            <a:prstGeom prst="rect">
              <a:avLst/>
            </a:prstGeom>
            <a:noFill/>
            <a:ln>
              <a:noFill/>
            </a:ln>
          </p:spPr>
        </p:pic>
        <p:sp>
          <p:nvSpPr>
            <p:cNvPr id="282" name="Google Shape;282;p42"/>
            <p:cNvSpPr txBox="1"/>
            <p:nvPr/>
          </p:nvSpPr>
          <p:spPr>
            <a:xfrm>
              <a:off x="3533250" y="2883675"/>
              <a:ext cx="1231800" cy="1359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HRV balance</a:t>
              </a:r>
              <a:endParaRPr sz="800">
                <a:solidFill>
                  <a:srgbClr val="FFFFFF"/>
                </a:solidFill>
                <a:latin typeface="Public Sans ExtraLight"/>
                <a:ea typeface="Public Sans ExtraLight"/>
                <a:cs typeface="Public Sans ExtraLight"/>
                <a:sym typeface="Public Sans ExtraLight"/>
              </a:endParaRPr>
            </a:p>
          </p:txBody>
        </p:sp>
      </p:grpSp>
      <p:grpSp>
        <p:nvGrpSpPr>
          <p:cNvPr id="283" name="Google Shape;283;p42"/>
          <p:cNvGrpSpPr/>
          <p:nvPr/>
        </p:nvGrpSpPr>
        <p:grpSpPr>
          <a:xfrm>
            <a:off x="3771882" y="2615620"/>
            <a:ext cx="791240" cy="145107"/>
            <a:chOff x="3340213" y="3251519"/>
            <a:chExt cx="791240" cy="145107"/>
          </a:xfrm>
        </p:grpSpPr>
        <p:pic>
          <p:nvPicPr>
            <p:cNvPr id="284" name="Google Shape;284;p42"/>
            <p:cNvPicPr preferRelativeResize="0"/>
            <p:nvPr/>
          </p:nvPicPr>
          <p:blipFill rotWithShape="1">
            <a:blip r:embed="rId3">
              <a:alphaModFix/>
            </a:blip>
            <a:srcRect/>
            <a:stretch/>
          </p:blipFill>
          <p:spPr>
            <a:xfrm>
              <a:off x="3340213" y="3294644"/>
              <a:ext cx="102107" cy="101982"/>
            </a:xfrm>
            <a:prstGeom prst="rect">
              <a:avLst/>
            </a:prstGeom>
            <a:noFill/>
            <a:ln>
              <a:noFill/>
            </a:ln>
          </p:spPr>
        </p:pic>
        <p:sp>
          <p:nvSpPr>
            <p:cNvPr id="285" name="Google Shape;285;p42"/>
            <p:cNvSpPr txBox="1"/>
            <p:nvPr/>
          </p:nvSpPr>
          <p:spPr>
            <a:xfrm>
              <a:off x="3533253" y="3251519"/>
              <a:ext cx="5982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Calorie burn</a:t>
              </a:r>
              <a:endParaRPr sz="800">
                <a:latin typeface="Public Sans ExtraLight"/>
                <a:ea typeface="Public Sans ExtraLight"/>
                <a:cs typeface="Public Sans ExtraLight"/>
                <a:sym typeface="Public Sans ExtraLight"/>
              </a:endParaRPr>
            </a:p>
          </p:txBody>
        </p:sp>
      </p:grpSp>
      <p:grpSp>
        <p:nvGrpSpPr>
          <p:cNvPr id="286" name="Google Shape;286;p42"/>
          <p:cNvGrpSpPr/>
          <p:nvPr/>
        </p:nvGrpSpPr>
        <p:grpSpPr>
          <a:xfrm>
            <a:off x="3771882" y="2882306"/>
            <a:ext cx="1993637" cy="135900"/>
            <a:chOff x="3340213" y="3619375"/>
            <a:chExt cx="1993637" cy="135900"/>
          </a:xfrm>
        </p:grpSpPr>
        <p:pic>
          <p:nvPicPr>
            <p:cNvPr id="287" name="Google Shape;287;p42"/>
            <p:cNvPicPr preferRelativeResize="0"/>
            <p:nvPr/>
          </p:nvPicPr>
          <p:blipFill rotWithShape="1">
            <a:blip r:embed="rId4">
              <a:alphaModFix/>
            </a:blip>
            <a:srcRect/>
            <a:stretch/>
          </p:blipFill>
          <p:spPr>
            <a:xfrm>
              <a:off x="3340213" y="3649298"/>
              <a:ext cx="101981" cy="101981"/>
            </a:xfrm>
            <a:prstGeom prst="rect">
              <a:avLst/>
            </a:prstGeom>
            <a:noFill/>
            <a:ln>
              <a:noFill/>
            </a:ln>
          </p:spPr>
        </p:pic>
        <p:sp>
          <p:nvSpPr>
            <p:cNvPr id="288" name="Google Shape;288;p42"/>
            <p:cNvSpPr txBox="1"/>
            <p:nvPr/>
          </p:nvSpPr>
          <p:spPr>
            <a:xfrm>
              <a:off x="3533250" y="3619375"/>
              <a:ext cx="18006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Cycle Tracking and Period Prediction</a:t>
              </a:r>
              <a:endParaRPr sz="800">
                <a:latin typeface="Public Sans ExtraLight"/>
                <a:ea typeface="Public Sans ExtraLight"/>
                <a:cs typeface="Public Sans ExtraLight"/>
                <a:sym typeface="Public Sans ExtraLight"/>
              </a:endParaRPr>
            </a:p>
          </p:txBody>
        </p:sp>
      </p:grpSp>
      <p:grpSp>
        <p:nvGrpSpPr>
          <p:cNvPr id="289" name="Google Shape;289;p42"/>
          <p:cNvGrpSpPr/>
          <p:nvPr/>
        </p:nvGrpSpPr>
        <p:grpSpPr>
          <a:xfrm>
            <a:off x="3771882" y="3139785"/>
            <a:ext cx="1154369" cy="135900"/>
            <a:chOff x="3321807" y="3958132"/>
            <a:chExt cx="1154369" cy="135900"/>
          </a:xfrm>
        </p:grpSpPr>
        <p:pic>
          <p:nvPicPr>
            <p:cNvPr id="290" name="Google Shape;290;p42"/>
            <p:cNvPicPr preferRelativeResize="0"/>
            <p:nvPr/>
          </p:nvPicPr>
          <p:blipFill rotWithShape="1">
            <a:blip r:embed="rId3">
              <a:alphaModFix/>
            </a:blip>
            <a:srcRect/>
            <a:stretch/>
          </p:blipFill>
          <p:spPr>
            <a:xfrm>
              <a:off x="3321807" y="3988319"/>
              <a:ext cx="102108" cy="101981"/>
            </a:xfrm>
            <a:prstGeom prst="rect">
              <a:avLst/>
            </a:prstGeom>
            <a:noFill/>
            <a:ln>
              <a:noFill/>
            </a:ln>
          </p:spPr>
        </p:pic>
        <p:sp>
          <p:nvSpPr>
            <p:cNvPr id="291" name="Google Shape;291;p42"/>
            <p:cNvSpPr txBox="1"/>
            <p:nvPr/>
          </p:nvSpPr>
          <p:spPr>
            <a:xfrm>
              <a:off x="3529376" y="3958132"/>
              <a:ext cx="9468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Inactive times, naps</a:t>
              </a:r>
              <a:endParaRPr sz="800">
                <a:latin typeface="Public Sans ExtraLight"/>
                <a:ea typeface="Public Sans ExtraLight"/>
                <a:cs typeface="Public Sans ExtraLight"/>
                <a:sym typeface="Public Sans ExtraLight"/>
              </a:endParaRPr>
            </a:p>
          </p:txBody>
        </p:sp>
      </p:grpSp>
      <p:grpSp>
        <p:nvGrpSpPr>
          <p:cNvPr id="292" name="Google Shape;292;p42"/>
          <p:cNvGrpSpPr/>
          <p:nvPr/>
        </p:nvGrpSpPr>
        <p:grpSpPr>
          <a:xfrm>
            <a:off x="3771882" y="3397264"/>
            <a:ext cx="1742368" cy="135900"/>
            <a:chOff x="3321807" y="4325975"/>
            <a:chExt cx="1742368" cy="135900"/>
          </a:xfrm>
        </p:grpSpPr>
        <p:pic>
          <p:nvPicPr>
            <p:cNvPr id="293" name="Google Shape;293;p42"/>
            <p:cNvPicPr preferRelativeResize="0"/>
            <p:nvPr/>
          </p:nvPicPr>
          <p:blipFill rotWithShape="1">
            <a:blip r:embed="rId4">
              <a:alphaModFix/>
            </a:blip>
            <a:srcRect/>
            <a:stretch/>
          </p:blipFill>
          <p:spPr>
            <a:xfrm>
              <a:off x="3321807" y="4355911"/>
              <a:ext cx="101982" cy="101981"/>
            </a:xfrm>
            <a:prstGeom prst="rect">
              <a:avLst/>
            </a:prstGeom>
            <a:noFill/>
            <a:ln>
              <a:noFill/>
            </a:ln>
          </p:spPr>
        </p:pic>
        <p:sp>
          <p:nvSpPr>
            <p:cNvPr id="294" name="Google Shape;294;p42"/>
            <p:cNvSpPr txBox="1"/>
            <p:nvPr/>
          </p:nvSpPr>
          <p:spPr>
            <a:xfrm>
              <a:off x="3529375" y="4325975"/>
              <a:ext cx="15348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Automatic activity detection</a:t>
              </a:r>
              <a:endParaRPr sz="800">
                <a:latin typeface="Public Sans ExtraLight"/>
                <a:ea typeface="Public Sans ExtraLight"/>
                <a:cs typeface="Public Sans ExtraLight"/>
                <a:sym typeface="Public Sans ExtraLight"/>
              </a:endParaRPr>
            </a:p>
          </p:txBody>
        </p:sp>
      </p:grpSp>
      <p:grpSp>
        <p:nvGrpSpPr>
          <p:cNvPr id="295" name="Google Shape;295;p42"/>
          <p:cNvGrpSpPr/>
          <p:nvPr/>
        </p:nvGrpSpPr>
        <p:grpSpPr>
          <a:xfrm>
            <a:off x="3771882" y="3654743"/>
            <a:ext cx="1505369" cy="135900"/>
            <a:chOff x="3321807" y="4693824"/>
            <a:chExt cx="1505369" cy="135900"/>
          </a:xfrm>
        </p:grpSpPr>
        <p:pic>
          <p:nvPicPr>
            <p:cNvPr id="296" name="Google Shape;296;p42"/>
            <p:cNvPicPr preferRelativeResize="0"/>
            <p:nvPr/>
          </p:nvPicPr>
          <p:blipFill rotWithShape="1">
            <a:blip r:embed="rId3">
              <a:alphaModFix/>
            </a:blip>
            <a:srcRect/>
            <a:stretch/>
          </p:blipFill>
          <p:spPr>
            <a:xfrm>
              <a:off x="3321807" y="4724264"/>
              <a:ext cx="102108" cy="101982"/>
            </a:xfrm>
            <a:prstGeom prst="rect">
              <a:avLst/>
            </a:prstGeom>
            <a:noFill/>
            <a:ln>
              <a:noFill/>
            </a:ln>
          </p:spPr>
        </p:pic>
        <p:sp>
          <p:nvSpPr>
            <p:cNvPr id="297" name="Google Shape;297;p42"/>
            <p:cNvSpPr txBox="1"/>
            <p:nvPr/>
          </p:nvSpPr>
          <p:spPr>
            <a:xfrm>
              <a:off x="3529376" y="4693824"/>
              <a:ext cx="12978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Light, deep, and REM sleep</a:t>
              </a:r>
              <a:endParaRPr sz="800">
                <a:latin typeface="Public Sans ExtraLight"/>
                <a:ea typeface="Public Sans ExtraLight"/>
                <a:cs typeface="Public Sans ExtraLight"/>
                <a:sym typeface="Public Sans ExtraLight"/>
              </a:endParaRPr>
            </a:p>
          </p:txBody>
        </p:sp>
      </p:grpSp>
      <p:grpSp>
        <p:nvGrpSpPr>
          <p:cNvPr id="298" name="Google Shape;298;p42"/>
          <p:cNvGrpSpPr/>
          <p:nvPr/>
        </p:nvGrpSpPr>
        <p:grpSpPr>
          <a:xfrm>
            <a:off x="3771882" y="3912222"/>
            <a:ext cx="1591768" cy="135900"/>
            <a:chOff x="3321807" y="5087844"/>
            <a:chExt cx="1591768" cy="135900"/>
          </a:xfrm>
        </p:grpSpPr>
        <p:pic>
          <p:nvPicPr>
            <p:cNvPr id="299" name="Google Shape;299;p42"/>
            <p:cNvPicPr preferRelativeResize="0"/>
            <p:nvPr/>
          </p:nvPicPr>
          <p:blipFill rotWithShape="1">
            <a:blip r:embed="rId3">
              <a:alphaModFix/>
            </a:blip>
            <a:srcRect/>
            <a:stretch/>
          </p:blipFill>
          <p:spPr>
            <a:xfrm>
              <a:off x="3321807" y="5104794"/>
              <a:ext cx="102108" cy="101982"/>
            </a:xfrm>
            <a:prstGeom prst="rect">
              <a:avLst/>
            </a:prstGeom>
            <a:noFill/>
            <a:ln>
              <a:noFill/>
            </a:ln>
          </p:spPr>
        </p:pic>
        <p:sp>
          <p:nvSpPr>
            <p:cNvPr id="300" name="Google Shape;300;p42"/>
            <p:cNvSpPr txBox="1"/>
            <p:nvPr/>
          </p:nvSpPr>
          <p:spPr>
            <a:xfrm>
              <a:off x="3529375" y="5087844"/>
              <a:ext cx="13842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Nighttime movement</a:t>
              </a:r>
              <a:endParaRPr sz="800">
                <a:latin typeface="Public Sans ExtraLight"/>
                <a:ea typeface="Public Sans ExtraLight"/>
                <a:cs typeface="Public Sans ExtraLight"/>
                <a:sym typeface="Public Sans ExtraLight"/>
              </a:endParaRPr>
            </a:p>
          </p:txBody>
        </p:sp>
      </p:grpSp>
      <p:pic>
        <p:nvPicPr>
          <p:cNvPr id="301" name="Google Shape;301;p42" descr="A white thermometer with a black background&#10;&#10;Description automatically generated"/>
          <p:cNvPicPr preferRelativeResize="0"/>
          <p:nvPr/>
        </p:nvPicPr>
        <p:blipFill rotWithShape="1">
          <a:blip r:embed="rId5">
            <a:alphaModFix/>
          </a:blip>
          <a:srcRect/>
          <a:stretch/>
        </p:blipFill>
        <p:spPr>
          <a:xfrm>
            <a:off x="734337" y="4047577"/>
            <a:ext cx="289658" cy="301810"/>
          </a:xfrm>
          <a:prstGeom prst="rect">
            <a:avLst/>
          </a:prstGeom>
          <a:noFill/>
          <a:ln>
            <a:noFill/>
          </a:ln>
        </p:spPr>
      </p:pic>
      <p:pic>
        <p:nvPicPr>
          <p:cNvPr id="302" name="Google Shape;302;p42" descr="A white heart on a black background&#10;&#10;Description automatically generated"/>
          <p:cNvPicPr preferRelativeResize="0"/>
          <p:nvPr/>
        </p:nvPicPr>
        <p:blipFill rotWithShape="1">
          <a:blip r:embed="rId6">
            <a:alphaModFix/>
          </a:blip>
          <a:srcRect/>
          <a:stretch/>
        </p:blipFill>
        <p:spPr>
          <a:xfrm>
            <a:off x="696269" y="2927369"/>
            <a:ext cx="320095" cy="297523"/>
          </a:xfrm>
          <a:prstGeom prst="rect">
            <a:avLst/>
          </a:prstGeom>
          <a:noFill/>
          <a:ln>
            <a:noFill/>
          </a:ln>
        </p:spPr>
      </p:pic>
      <p:pic>
        <p:nvPicPr>
          <p:cNvPr id="303" name="Google Shape;303;p42" descr="A white and black logo&#10;&#10;Description automatically generated"/>
          <p:cNvPicPr preferRelativeResize="0"/>
          <p:nvPr/>
        </p:nvPicPr>
        <p:blipFill rotWithShape="1">
          <a:blip r:embed="rId7">
            <a:alphaModFix/>
          </a:blip>
          <a:srcRect/>
          <a:stretch/>
        </p:blipFill>
        <p:spPr>
          <a:xfrm>
            <a:off x="721056" y="1811112"/>
            <a:ext cx="337262" cy="334475"/>
          </a:xfrm>
          <a:prstGeom prst="rect">
            <a:avLst/>
          </a:prstGeom>
          <a:noFill/>
          <a:ln>
            <a:noFill/>
          </a:ln>
        </p:spPr>
      </p:pic>
      <p:pic>
        <p:nvPicPr>
          <p:cNvPr id="304" name="Google Shape;304;p42" descr="A white line with a black background&#10;&#10;Description automatically generated"/>
          <p:cNvPicPr preferRelativeResize="0"/>
          <p:nvPr/>
        </p:nvPicPr>
        <p:blipFill rotWithShape="1">
          <a:blip r:embed="rId8">
            <a:alphaModFix/>
          </a:blip>
          <a:srcRect/>
          <a:stretch/>
        </p:blipFill>
        <p:spPr>
          <a:xfrm>
            <a:off x="734704" y="2218997"/>
            <a:ext cx="320335" cy="288689"/>
          </a:xfrm>
          <a:prstGeom prst="rect">
            <a:avLst/>
          </a:prstGeom>
          <a:noFill/>
          <a:ln>
            <a:noFill/>
          </a:ln>
        </p:spPr>
      </p:pic>
      <p:pic>
        <p:nvPicPr>
          <p:cNvPr id="305" name="Google Shape;305;p42" descr="A white circle with a pointy point&#10;&#10;Description automatically generated"/>
          <p:cNvPicPr preferRelativeResize="0"/>
          <p:nvPr/>
        </p:nvPicPr>
        <p:blipFill rotWithShape="1">
          <a:blip r:embed="rId9">
            <a:alphaModFix/>
          </a:blip>
          <a:srcRect/>
          <a:stretch/>
        </p:blipFill>
        <p:spPr>
          <a:xfrm>
            <a:off x="720252" y="2588905"/>
            <a:ext cx="282511" cy="278792"/>
          </a:xfrm>
          <a:prstGeom prst="rect">
            <a:avLst/>
          </a:prstGeom>
          <a:noFill/>
          <a:ln>
            <a:noFill/>
          </a:ln>
        </p:spPr>
      </p:pic>
      <p:pic>
        <p:nvPicPr>
          <p:cNvPr id="306" name="Google Shape;306;p42" descr="A white line in a heart shape&#10;&#10;Description automatically generated"/>
          <p:cNvPicPr preferRelativeResize="0"/>
          <p:nvPr/>
        </p:nvPicPr>
        <p:blipFill rotWithShape="1">
          <a:blip r:embed="rId10">
            <a:alphaModFix/>
          </a:blip>
          <a:srcRect/>
          <a:stretch/>
        </p:blipFill>
        <p:spPr>
          <a:xfrm>
            <a:off x="677818" y="3292182"/>
            <a:ext cx="339292" cy="300687"/>
          </a:xfrm>
          <a:prstGeom prst="rect">
            <a:avLst/>
          </a:prstGeom>
          <a:noFill/>
          <a:ln>
            <a:noFill/>
          </a:ln>
        </p:spPr>
      </p:pic>
      <p:pic>
        <p:nvPicPr>
          <p:cNvPr id="307" name="Google Shape;307;p42" descr="A white line in a rectangle with a heartbeat in the middle&#10;&#10;Description automatically generated"/>
          <p:cNvPicPr preferRelativeResize="0"/>
          <p:nvPr/>
        </p:nvPicPr>
        <p:blipFill rotWithShape="1">
          <a:blip r:embed="rId11">
            <a:alphaModFix/>
          </a:blip>
          <a:srcRect/>
          <a:stretch/>
        </p:blipFill>
        <p:spPr>
          <a:xfrm>
            <a:off x="712691" y="3692126"/>
            <a:ext cx="290830" cy="258111"/>
          </a:xfrm>
          <a:prstGeom prst="rect">
            <a:avLst/>
          </a:prstGeom>
          <a:noFill/>
          <a:ln>
            <a:noFill/>
          </a:ln>
        </p:spPr>
      </p:pic>
      <p:grpSp>
        <p:nvGrpSpPr>
          <p:cNvPr id="308" name="Google Shape;308;p42"/>
          <p:cNvGrpSpPr/>
          <p:nvPr/>
        </p:nvGrpSpPr>
        <p:grpSpPr>
          <a:xfrm>
            <a:off x="3771882" y="4169701"/>
            <a:ext cx="1591768" cy="135900"/>
            <a:chOff x="3349388" y="5431201"/>
            <a:chExt cx="1591768" cy="135900"/>
          </a:xfrm>
        </p:grpSpPr>
        <p:pic>
          <p:nvPicPr>
            <p:cNvPr id="309" name="Google Shape;309;p42"/>
            <p:cNvPicPr preferRelativeResize="0"/>
            <p:nvPr/>
          </p:nvPicPr>
          <p:blipFill rotWithShape="1">
            <a:blip r:embed="rId3">
              <a:alphaModFix/>
            </a:blip>
            <a:srcRect/>
            <a:stretch/>
          </p:blipFill>
          <p:spPr>
            <a:xfrm>
              <a:off x="3349388" y="5448163"/>
              <a:ext cx="102108" cy="101982"/>
            </a:xfrm>
            <a:prstGeom prst="rect">
              <a:avLst/>
            </a:prstGeom>
            <a:noFill/>
            <a:ln>
              <a:noFill/>
            </a:ln>
          </p:spPr>
        </p:pic>
        <p:sp>
          <p:nvSpPr>
            <p:cNvPr id="310" name="Google Shape;310;p42"/>
            <p:cNvSpPr txBox="1"/>
            <p:nvPr/>
          </p:nvSpPr>
          <p:spPr>
            <a:xfrm>
              <a:off x="3556956" y="5431201"/>
              <a:ext cx="1384200" cy="135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Stress and Resilience </a:t>
              </a:r>
              <a:endParaRPr sz="800">
                <a:latin typeface="Public Sans ExtraLight"/>
                <a:ea typeface="Public Sans ExtraLight"/>
                <a:cs typeface="Public Sans ExtraLight"/>
                <a:sym typeface="Public Sans ExtraLight"/>
              </a:endParaRPr>
            </a:p>
          </p:txBody>
        </p:sp>
      </p:grpSp>
      <p:sp>
        <p:nvSpPr>
          <p:cNvPr id="311" name="Google Shape;311;p42"/>
          <p:cNvSpPr txBox="1"/>
          <p:nvPr/>
        </p:nvSpPr>
        <p:spPr>
          <a:xfrm>
            <a:off x="763575" y="518725"/>
            <a:ext cx="6184200" cy="421800"/>
          </a:xfrm>
          <a:prstGeom prst="rect">
            <a:avLst/>
          </a:prstGeom>
          <a:noFill/>
          <a:ln>
            <a:noFill/>
          </a:ln>
        </p:spPr>
        <p:txBody>
          <a:bodyPr spcFirstLastPara="1" wrap="square" lIns="0" tIns="6075" rIns="0" bIns="0" anchor="t" anchorCtr="0">
            <a:spAutoFit/>
          </a:bodyPr>
          <a:lstStyle/>
          <a:p>
            <a:pPr marL="12700" lvl="0" indent="0" algn="l" rtl="0">
              <a:spcBef>
                <a:spcPts val="0"/>
              </a:spcBef>
              <a:spcAft>
                <a:spcPts val="0"/>
              </a:spcAft>
              <a:buNone/>
            </a:pPr>
            <a:r>
              <a:rPr lang="en" sz="2700">
                <a:solidFill>
                  <a:schemeClr val="lt1"/>
                </a:solidFill>
                <a:latin typeface="Public Sans"/>
                <a:ea typeface="Public Sans"/>
                <a:cs typeface="Public Sans"/>
                <a:sym typeface="Public Sans"/>
              </a:rPr>
              <a:t>What does Oura Ring measure?</a:t>
            </a:r>
            <a:endParaRPr sz="2700">
              <a:solidFill>
                <a:schemeClr val="lt1"/>
              </a:solidFill>
              <a:latin typeface="Public Sans"/>
              <a:ea typeface="Public Sans"/>
              <a:cs typeface="Public Sans"/>
              <a:sym typeface="Public Sans"/>
            </a:endParaRPr>
          </a:p>
        </p:txBody>
      </p:sp>
      <p:cxnSp>
        <p:nvCxnSpPr>
          <p:cNvPr id="312" name="Google Shape;312;p42"/>
          <p:cNvCxnSpPr/>
          <p:nvPr/>
        </p:nvCxnSpPr>
        <p:spPr>
          <a:xfrm>
            <a:off x="751975" y="1630275"/>
            <a:ext cx="2720400" cy="0"/>
          </a:xfrm>
          <a:prstGeom prst="straightConnector1">
            <a:avLst/>
          </a:prstGeom>
          <a:noFill/>
          <a:ln w="9525" cap="flat" cmpd="sng">
            <a:solidFill>
              <a:schemeClr val="lt1"/>
            </a:solidFill>
            <a:prstDash val="solid"/>
            <a:round/>
            <a:headEnd type="none" w="med" len="med"/>
            <a:tailEnd type="none" w="med" len="med"/>
          </a:ln>
        </p:spPr>
      </p:cxnSp>
      <p:cxnSp>
        <p:nvCxnSpPr>
          <p:cNvPr id="313" name="Google Shape;313;p42"/>
          <p:cNvCxnSpPr/>
          <p:nvPr/>
        </p:nvCxnSpPr>
        <p:spPr>
          <a:xfrm>
            <a:off x="3780725" y="1630275"/>
            <a:ext cx="2165400" cy="0"/>
          </a:xfrm>
          <a:prstGeom prst="straightConnector1">
            <a:avLst/>
          </a:prstGeom>
          <a:noFill/>
          <a:ln w="9525" cap="flat" cmpd="sng">
            <a:solidFill>
              <a:schemeClr val="lt1"/>
            </a:solidFill>
            <a:prstDash val="solid"/>
            <a:round/>
            <a:headEnd type="none" w="med" len="med"/>
            <a:tailEnd type="none" w="med" len="med"/>
          </a:ln>
        </p:spPr>
      </p:cxnSp>
      <p:pic>
        <p:nvPicPr>
          <p:cNvPr id="314" name="Google Shape;314;p42"/>
          <p:cNvPicPr preferRelativeResize="0"/>
          <p:nvPr/>
        </p:nvPicPr>
        <p:blipFill>
          <a:blip r:embed="rId12">
            <a:alphaModFix/>
          </a:blip>
          <a:stretch>
            <a:fillRect/>
          </a:stretch>
        </p:blipFill>
        <p:spPr>
          <a:xfrm>
            <a:off x="6574422" y="655900"/>
            <a:ext cx="1807576" cy="3679301"/>
          </a:xfrm>
          <a:prstGeom prst="rect">
            <a:avLst/>
          </a:prstGeom>
          <a:noFill/>
          <a:ln>
            <a:noFill/>
          </a:ln>
        </p:spPr>
      </p:pic>
      <p:sp>
        <p:nvSpPr>
          <p:cNvPr id="315" name="Google Shape;315;p42"/>
          <p:cNvSpPr txBox="1">
            <a:spLocks noGrp="1"/>
          </p:cNvSpPr>
          <p:nvPr>
            <p:ph type="sldNum" idx="12"/>
          </p:nvPr>
        </p:nvSpPr>
        <p:spPr>
          <a:xfrm>
            <a:off x="8595500" y="4781275"/>
            <a:ext cx="381000" cy="2337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sp>
        <p:nvSpPr>
          <p:cNvPr id="316" name="Google Shape;316;p42"/>
          <p:cNvSpPr txBox="1"/>
          <p:nvPr/>
        </p:nvSpPr>
        <p:spPr>
          <a:xfrm>
            <a:off x="1092356" y="4349375"/>
            <a:ext cx="2222700" cy="259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 sz="800">
                <a:solidFill>
                  <a:srgbClr val="FFFFFF"/>
                </a:solidFill>
                <a:latin typeface="Public Sans ExtraLight"/>
                <a:ea typeface="Public Sans ExtraLight"/>
                <a:cs typeface="Public Sans ExtraLight"/>
                <a:sym typeface="Public Sans ExtraLight"/>
              </a:rPr>
              <a:t>Estimated Pulse Wave Velocity (PWV) - Cardiovascular Age </a:t>
            </a:r>
            <a:endParaRPr sz="800">
              <a:latin typeface="Public Sans ExtraLight"/>
              <a:ea typeface="Public Sans ExtraLight"/>
              <a:cs typeface="Public Sans ExtraLight"/>
              <a:sym typeface="Public Sans ExtraLight"/>
            </a:endParaRPr>
          </a:p>
        </p:txBody>
      </p:sp>
      <p:pic>
        <p:nvPicPr>
          <p:cNvPr id="317" name="Google Shape;317;p42" descr="A white heart on a black background&#10;&#10;Description automatically generated"/>
          <p:cNvPicPr preferRelativeResize="0"/>
          <p:nvPr/>
        </p:nvPicPr>
        <p:blipFill rotWithShape="1">
          <a:blip r:embed="rId6">
            <a:alphaModFix/>
          </a:blip>
          <a:srcRect/>
          <a:stretch/>
        </p:blipFill>
        <p:spPr>
          <a:xfrm>
            <a:off x="687406" y="4377369"/>
            <a:ext cx="320095" cy="2975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3"/>
          <p:cNvSpPr txBox="1">
            <a:spLocks noGrp="1"/>
          </p:cNvSpPr>
          <p:nvPr>
            <p:ph type="title"/>
          </p:nvPr>
        </p:nvSpPr>
        <p:spPr>
          <a:xfrm>
            <a:off x="273300" y="163025"/>
            <a:ext cx="8601600" cy="528900"/>
          </a:xfrm>
          <a:prstGeom prst="rect">
            <a:avLst/>
          </a:prstGeom>
          <a:noFill/>
          <a:ln>
            <a:noFill/>
          </a:ln>
        </p:spPr>
        <p:txBody>
          <a:bodyPr spcFirstLastPara="1" wrap="square" lIns="0" tIns="0" rIns="0" bIns="0" anchor="t" anchorCtr="0">
            <a:noAutofit/>
          </a:bodyPr>
          <a:lstStyle/>
          <a:p>
            <a:pPr marL="0" lvl="0" indent="0" algn="l" rtl="0">
              <a:lnSpc>
                <a:spcPct val="75000"/>
              </a:lnSpc>
              <a:spcBef>
                <a:spcPts val="0"/>
              </a:spcBef>
              <a:spcAft>
                <a:spcPts val="0"/>
              </a:spcAft>
              <a:buSzPts val="4800"/>
              <a:buNone/>
            </a:pPr>
            <a:r>
              <a:rPr lang="en" sz="2800">
                <a:latin typeface="Public Sans ExtraLight"/>
                <a:ea typeface="Public Sans ExtraLight"/>
                <a:cs typeface="Public Sans ExtraLight"/>
                <a:sym typeface="Public Sans ExtraLight"/>
              </a:rPr>
              <a:t>Nocturnal HR and HRV accuracy validated against Gold Standard</a:t>
            </a:r>
            <a:endParaRPr sz="2800">
              <a:latin typeface="Public Sans ExtraLight"/>
              <a:ea typeface="Public Sans ExtraLight"/>
              <a:cs typeface="Public Sans ExtraLight"/>
              <a:sym typeface="Public Sans ExtraLight"/>
            </a:endParaRPr>
          </a:p>
        </p:txBody>
      </p:sp>
      <p:sp>
        <p:nvSpPr>
          <p:cNvPr id="323" name="Google Shape;323;p43"/>
          <p:cNvSpPr txBox="1">
            <a:spLocks noGrp="1"/>
          </p:cNvSpPr>
          <p:nvPr>
            <p:ph type="sldNum" idx="12"/>
          </p:nvPr>
        </p:nvSpPr>
        <p:spPr>
          <a:xfrm>
            <a:off x="8595500" y="4781275"/>
            <a:ext cx="381000" cy="2337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500"/>
              <a:buNone/>
            </a:pPr>
            <a:fld id="{00000000-1234-1234-1234-123412341234}" type="slidenum">
              <a:rPr lang="en"/>
              <a:t>5</a:t>
            </a:fld>
            <a:endParaRPr/>
          </a:p>
        </p:txBody>
      </p:sp>
      <p:pic>
        <p:nvPicPr>
          <p:cNvPr id="324" name="Google Shape;324;p43"/>
          <p:cNvPicPr preferRelativeResize="0"/>
          <p:nvPr/>
        </p:nvPicPr>
        <p:blipFill rotWithShape="1">
          <a:blip r:embed="rId3">
            <a:alphaModFix/>
          </a:blip>
          <a:srcRect/>
          <a:stretch/>
        </p:blipFill>
        <p:spPr>
          <a:xfrm>
            <a:off x="1055724" y="1105325"/>
            <a:ext cx="7326275" cy="3137173"/>
          </a:xfrm>
          <a:prstGeom prst="rect">
            <a:avLst/>
          </a:prstGeom>
          <a:noFill/>
          <a:ln>
            <a:noFill/>
          </a:ln>
          <a:effectLst>
            <a:outerShdw blurRad="57150" dist="123825" dir="6120000" algn="bl" rotWithShape="0">
              <a:srgbClr val="000000">
                <a:alpha val="50000"/>
              </a:srgbClr>
            </a:outerShdw>
          </a:effectLst>
        </p:spPr>
      </p:pic>
      <p:sp>
        <p:nvSpPr>
          <p:cNvPr id="325" name="Google Shape;325;p43"/>
          <p:cNvSpPr txBox="1"/>
          <p:nvPr/>
        </p:nvSpPr>
        <p:spPr>
          <a:xfrm>
            <a:off x="1572896" y="4424256"/>
            <a:ext cx="6132300" cy="50790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1000" b="0" i="0" u="none" strike="noStrike" cap="none">
                <a:solidFill>
                  <a:schemeClr val="dk2"/>
                </a:solidFill>
                <a:latin typeface="Public Sans"/>
                <a:ea typeface="Public Sans"/>
                <a:cs typeface="Public Sans"/>
                <a:sym typeface="Public Sans"/>
              </a:rPr>
              <a:t>Kinnunen H, Rantanen A, Kenttä T, Koskimäki H. Feasible assessment of recovery and cardiovascular health: accuracy of nocturnal HR and HRV assessed via ring PPG in comparison to medical grade ECG. Physiol Meas. 2020 May 7;41(4):04NT01. doi: 10.1088/1361-6579/ab840a. PMID: 32217820.</a:t>
            </a:r>
            <a:endParaRPr sz="1000" b="0" i="0" u="none" strike="noStrike" cap="none">
              <a:solidFill>
                <a:schemeClr val="dk2"/>
              </a:solidFill>
              <a:latin typeface="Public Sans"/>
              <a:ea typeface="Public Sans"/>
              <a:cs typeface="Public Sans"/>
              <a:sym typeface="Public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ED3"/>
        </a:solidFill>
        <a:effectLst/>
      </p:bgPr>
    </p:bg>
    <p:spTree>
      <p:nvGrpSpPr>
        <p:cNvPr id="1" name="Shape 330"/>
        <p:cNvGrpSpPr/>
        <p:nvPr/>
      </p:nvGrpSpPr>
      <p:grpSpPr>
        <a:xfrm>
          <a:off x="0" y="0"/>
          <a:ext cx="0" cy="0"/>
          <a:chOff x="0" y="0"/>
          <a:chExt cx="0" cy="0"/>
        </a:xfrm>
      </p:grpSpPr>
      <p:pic>
        <p:nvPicPr>
          <p:cNvPr id="331" name="Google Shape;331;p44" descr="Screen Shot 2017-03-28 at 20.37.12.png"/>
          <p:cNvPicPr preferRelativeResize="0"/>
          <p:nvPr/>
        </p:nvPicPr>
        <p:blipFill rotWithShape="1">
          <a:blip r:embed="rId3">
            <a:alphaModFix/>
          </a:blip>
          <a:srcRect/>
          <a:stretch/>
        </p:blipFill>
        <p:spPr>
          <a:xfrm>
            <a:off x="2103675" y="1045226"/>
            <a:ext cx="5090925" cy="3381550"/>
          </a:xfrm>
          <a:prstGeom prst="rect">
            <a:avLst/>
          </a:prstGeom>
          <a:noFill/>
          <a:ln>
            <a:noFill/>
          </a:ln>
          <a:effectLst>
            <a:outerShdw blurRad="57150" dist="114300" dir="6960000" algn="bl" rotWithShape="0">
              <a:srgbClr val="000000">
                <a:alpha val="50000"/>
              </a:srgbClr>
            </a:outerShdw>
          </a:effectLst>
        </p:spPr>
      </p:pic>
      <p:sp>
        <p:nvSpPr>
          <p:cNvPr id="332" name="Google Shape;332;p44"/>
          <p:cNvSpPr txBox="1"/>
          <p:nvPr/>
        </p:nvSpPr>
        <p:spPr>
          <a:xfrm>
            <a:off x="166689" y="129022"/>
            <a:ext cx="8447700" cy="916200"/>
          </a:xfrm>
          <a:prstGeom prst="rect">
            <a:avLst/>
          </a:prstGeom>
          <a:noFill/>
          <a:ln>
            <a:noFill/>
          </a:ln>
        </p:spPr>
        <p:txBody>
          <a:bodyPr spcFirstLastPara="1" wrap="square" lIns="26800" tIns="26800" rIns="26800" bIns="26800" anchor="t" anchorCtr="0">
            <a:spAutoFit/>
          </a:bodyPr>
          <a:lstStyle/>
          <a:p>
            <a:pPr marL="0" marR="0" lvl="0" indent="0" algn="l" rtl="0">
              <a:lnSpc>
                <a:spcPct val="100000"/>
              </a:lnSpc>
              <a:spcBef>
                <a:spcPts val="0"/>
              </a:spcBef>
              <a:spcAft>
                <a:spcPts val="0"/>
              </a:spcAft>
              <a:buNone/>
            </a:pPr>
            <a:r>
              <a:rPr lang="en" sz="2800" i="0" u="none" strike="noStrike" cap="none">
                <a:solidFill>
                  <a:schemeClr val="dk1"/>
                </a:solidFill>
                <a:latin typeface="Public Sans ExtraLight"/>
                <a:ea typeface="Public Sans ExtraLight"/>
                <a:cs typeface="Public Sans ExtraLight"/>
                <a:sym typeface="Public Sans ExtraLight"/>
              </a:rPr>
              <a:t>2017: The first independently validated wearable for measuring sleep stages</a:t>
            </a:r>
            <a:endParaRPr sz="700">
              <a:solidFill>
                <a:schemeClr val="dk1"/>
              </a:solidFill>
              <a:latin typeface="Public Sans ExtraLight"/>
              <a:ea typeface="Public Sans ExtraLight"/>
              <a:cs typeface="Public Sans ExtraLight"/>
              <a:sym typeface="Public Sans ExtraLight"/>
            </a:endParaRPr>
          </a:p>
        </p:txBody>
      </p:sp>
      <p:sp>
        <p:nvSpPr>
          <p:cNvPr id="333" name="Google Shape;333;p44"/>
          <p:cNvSpPr txBox="1"/>
          <p:nvPr/>
        </p:nvSpPr>
        <p:spPr>
          <a:xfrm>
            <a:off x="2468342" y="4546575"/>
            <a:ext cx="4421700" cy="46170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de Zambotti M, Rosas L, Colrain IM, Baker FC. The Sleep of the Ring: Comparison of the ŌURA Sleep Tracker Against Polysomnography. Behav Sleep Med. 2019 Mar-Apr;17(2):124-136. doi: 10.1080/15402002.2017.1300587. PMID: 28323455;</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ED3"/>
        </a:solidFill>
        <a:effectLst/>
      </p:bgPr>
    </p:bg>
    <p:spTree>
      <p:nvGrpSpPr>
        <p:cNvPr id="1" name="Shape 337"/>
        <p:cNvGrpSpPr/>
        <p:nvPr/>
      </p:nvGrpSpPr>
      <p:grpSpPr>
        <a:xfrm>
          <a:off x="0" y="0"/>
          <a:ext cx="0" cy="0"/>
          <a:chOff x="0" y="0"/>
          <a:chExt cx="0" cy="0"/>
        </a:xfrm>
      </p:grpSpPr>
      <p:sp>
        <p:nvSpPr>
          <p:cNvPr id="338" name="Google Shape;338;p45"/>
          <p:cNvSpPr txBox="1"/>
          <p:nvPr/>
        </p:nvSpPr>
        <p:spPr>
          <a:xfrm>
            <a:off x="181439" y="132093"/>
            <a:ext cx="8447700" cy="916200"/>
          </a:xfrm>
          <a:prstGeom prst="rect">
            <a:avLst/>
          </a:prstGeom>
          <a:noFill/>
          <a:ln>
            <a:noFill/>
          </a:ln>
        </p:spPr>
        <p:txBody>
          <a:bodyPr spcFirstLastPara="1" wrap="square" lIns="26800" tIns="26800" rIns="26800" bIns="26800" anchor="t" anchorCtr="0">
            <a:spAutoFit/>
          </a:bodyPr>
          <a:lstStyle/>
          <a:p>
            <a:pPr marL="0" marR="0" lvl="0" indent="0" algn="l" rtl="0">
              <a:lnSpc>
                <a:spcPct val="100000"/>
              </a:lnSpc>
              <a:spcBef>
                <a:spcPts val="0"/>
              </a:spcBef>
              <a:spcAft>
                <a:spcPts val="0"/>
              </a:spcAft>
              <a:buNone/>
            </a:pPr>
            <a:r>
              <a:rPr lang="en" sz="2800">
                <a:solidFill>
                  <a:schemeClr val="dk1"/>
                </a:solidFill>
                <a:latin typeface="Public Sans ExtraLight"/>
                <a:ea typeface="Public Sans ExtraLight"/>
                <a:cs typeface="Public Sans ExtraLight"/>
                <a:sym typeface="Public Sans ExtraLight"/>
              </a:rPr>
              <a:t>2021: </a:t>
            </a:r>
            <a:r>
              <a:rPr lang="en" sz="2800" i="0" u="none" strike="noStrike" cap="none">
                <a:solidFill>
                  <a:schemeClr val="dk1"/>
                </a:solidFill>
                <a:latin typeface="Public Sans ExtraLight"/>
                <a:ea typeface="Public Sans ExtraLight"/>
                <a:cs typeface="Public Sans ExtraLight"/>
                <a:sym typeface="Public Sans ExtraLight"/>
              </a:rPr>
              <a:t>More data, more sophisticated machine learning, more accuracy </a:t>
            </a:r>
            <a:endParaRPr sz="2800" i="0" u="none" strike="noStrike" cap="none">
              <a:solidFill>
                <a:schemeClr val="dk1"/>
              </a:solidFill>
              <a:latin typeface="Public Sans ExtraLight"/>
              <a:ea typeface="Public Sans ExtraLight"/>
              <a:cs typeface="Public Sans ExtraLight"/>
              <a:sym typeface="Public Sans ExtraLight"/>
            </a:endParaRPr>
          </a:p>
        </p:txBody>
      </p:sp>
      <p:sp>
        <p:nvSpPr>
          <p:cNvPr id="339" name="Google Shape;339;p45"/>
          <p:cNvSpPr txBox="1"/>
          <p:nvPr/>
        </p:nvSpPr>
        <p:spPr>
          <a:xfrm>
            <a:off x="476404" y="4224172"/>
            <a:ext cx="3472200" cy="32310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Epoch by epoch specificity for 4-stage classification. Whiskers are computed as 1.5 times the interquartile range.</a:t>
            </a:r>
            <a:endParaRPr sz="900" b="0" i="0" u="none" strike="noStrike" cap="none">
              <a:solidFill>
                <a:schemeClr val="dk1"/>
              </a:solidFill>
              <a:latin typeface="Arial"/>
              <a:ea typeface="Arial"/>
              <a:cs typeface="Arial"/>
              <a:sym typeface="Arial"/>
            </a:endParaRPr>
          </a:p>
        </p:txBody>
      </p:sp>
      <p:pic>
        <p:nvPicPr>
          <p:cNvPr id="340" name="Google Shape;340;p45" descr="Sensors 21 04302 g013"/>
          <p:cNvPicPr preferRelativeResize="0"/>
          <p:nvPr/>
        </p:nvPicPr>
        <p:blipFill rotWithShape="1">
          <a:blip r:embed="rId3">
            <a:alphaModFix/>
          </a:blip>
          <a:srcRect/>
          <a:stretch/>
        </p:blipFill>
        <p:spPr>
          <a:xfrm>
            <a:off x="4788513" y="1211652"/>
            <a:ext cx="4212490" cy="2949682"/>
          </a:xfrm>
          <a:prstGeom prst="rect">
            <a:avLst/>
          </a:prstGeom>
          <a:noFill/>
          <a:ln>
            <a:noFill/>
          </a:ln>
          <a:effectLst>
            <a:outerShdw blurRad="57150" dist="95250" dir="7320000" algn="bl" rotWithShape="0">
              <a:srgbClr val="000000">
                <a:alpha val="50000"/>
              </a:srgbClr>
            </a:outerShdw>
          </a:effectLst>
        </p:spPr>
      </p:pic>
      <p:pic>
        <p:nvPicPr>
          <p:cNvPr id="341" name="Google Shape;341;p45"/>
          <p:cNvPicPr preferRelativeResize="0"/>
          <p:nvPr/>
        </p:nvPicPr>
        <p:blipFill rotWithShape="1">
          <a:blip r:embed="rId4">
            <a:alphaModFix/>
          </a:blip>
          <a:srcRect l="852"/>
          <a:stretch/>
        </p:blipFill>
        <p:spPr>
          <a:xfrm>
            <a:off x="181450" y="1211650"/>
            <a:ext cx="4449924" cy="2949675"/>
          </a:xfrm>
          <a:prstGeom prst="rect">
            <a:avLst/>
          </a:prstGeom>
          <a:noFill/>
          <a:ln>
            <a:noFill/>
          </a:ln>
          <a:effectLst>
            <a:outerShdw blurRad="57150" dist="95250" dir="7320000" algn="bl" rotWithShape="0">
              <a:srgbClr val="000000">
                <a:alpha val="50000"/>
              </a:srgbClr>
            </a:outerShdw>
          </a:effectLst>
        </p:spPr>
      </p:pic>
      <p:sp>
        <p:nvSpPr>
          <p:cNvPr id="342" name="Google Shape;342;p45"/>
          <p:cNvSpPr txBox="1"/>
          <p:nvPr/>
        </p:nvSpPr>
        <p:spPr>
          <a:xfrm>
            <a:off x="2387185" y="4720097"/>
            <a:ext cx="5106600" cy="29250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Altini M, Kinnunen H. The Promise of Sleep: A Multi-Sensor Approach for Accurate Sleep Stage Detection Using the Oura Ring. Sensors (Basel). 2021 Jun 23;21(13):4302. doi: 10.3390/s21134302. PMID: 34201861</a:t>
            </a:r>
            <a:endParaRPr sz="800" b="0" i="0" u="none" strike="noStrike" cap="none">
              <a:solidFill>
                <a:schemeClr val="dk1"/>
              </a:solidFill>
              <a:latin typeface="Arial"/>
              <a:ea typeface="Arial"/>
              <a:cs typeface="Arial"/>
              <a:sym typeface="Arial"/>
            </a:endParaRPr>
          </a:p>
        </p:txBody>
      </p:sp>
      <p:sp>
        <p:nvSpPr>
          <p:cNvPr id="343" name="Google Shape;343;p45"/>
          <p:cNvSpPr txBox="1"/>
          <p:nvPr/>
        </p:nvSpPr>
        <p:spPr>
          <a:xfrm>
            <a:off x="5835015" y="4253667"/>
            <a:ext cx="3309000" cy="18480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900" b="0" i="0" u="none" strike="noStrike" cap="none">
                <a:solidFill>
                  <a:schemeClr val="dk1"/>
                </a:solidFill>
                <a:latin typeface="Arial"/>
                <a:ea typeface="Arial"/>
                <a:cs typeface="Arial"/>
                <a:sym typeface="Arial"/>
              </a:rPr>
              <a:t>Whole night sleep staging example</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DED3"/>
        </a:solidFill>
        <a:effectLst/>
      </p:bgPr>
    </p:bg>
    <p:spTree>
      <p:nvGrpSpPr>
        <p:cNvPr id="1" name="Shape 347"/>
        <p:cNvGrpSpPr/>
        <p:nvPr/>
      </p:nvGrpSpPr>
      <p:grpSpPr>
        <a:xfrm>
          <a:off x="0" y="0"/>
          <a:ext cx="0" cy="0"/>
          <a:chOff x="0" y="0"/>
          <a:chExt cx="0" cy="0"/>
        </a:xfrm>
      </p:grpSpPr>
      <p:sp>
        <p:nvSpPr>
          <p:cNvPr id="348" name="Google Shape;348;p46"/>
          <p:cNvSpPr txBox="1"/>
          <p:nvPr/>
        </p:nvSpPr>
        <p:spPr>
          <a:xfrm>
            <a:off x="143039" y="139993"/>
            <a:ext cx="8447700" cy="485100"/>
          </a:xfrm>
          <a:prstGeom prst="rect">
            <a:avLst/>
          </a:prstGeom>
          <a:noFill/>
          <a:ln>
            <a:noFill/>
          </a:ln>
        </p:spPr>
        <p:txBody>
          <a:bodyPr spcFirstLastPara="1" wrap="square" lIns="26800" tIns="26800" rIns="26800" bIns="26800" anchor="t" anchorCtr="0">
            <a:spAutoFit/>
          </a:bodyPr>
          <a:lstStyle/>
          <a:p>
            <a:pPr marL="0" marR="0" lvl="0" indent="0" algn="l" rtl="0">
              <a:lnSpc>
                <a:spcPct val="100000"/>
              </a:lnSpc>
              <a:spcBef>
                <a:spcPts val="0"/>
              </a:spcBef>
              <a:spcAft>
                <a:spcPts val="0"/>
              </a:spcAft>
              <a:buNone/>
            </a:pPr>
            <a:r>
              <a:rPr lang="en" sz="2800">
                <a:solidFill>
                  <a:schemeClr val="dk1"/>
                </a:solidFill>
                <a:latin typeface="Public Sans ExtraLight"/>
                <a:ea typeface="Public Sans ExtraLight"/>
                <a:cs typeface="Public Sans ExtraLight"/>
                <a:sym typeface="Public Sans ExtraLight"/>
              </a:rPr>
              <a:t>2024: Comparatively excellent performance</a:t>
            </a:r>
            <a:endParaRPr sz="2800" i="0" u="none" strike="noStrike" cap="none">
              <a:solidFill>
                <a:schemeClr val="dk1"/>
              </a:solidFill>
              <a:latin typeface="Public Sans ExtraLight"/>
              <a:ea typeface="Public Sans ExtraLight"/>
              <a:cs typeface="Public Sans ExtraLight"/>
              <a:sym typeface="Public Sans ExtraLight"/>
            </a:endParaRPr>
          </a:p>
        </p:txBody>
      </p:sp>
      <p:sp>
        <p:nvSpPr>
          <p:cNvPr id="349" name="Google Shape;349;p46"/>
          <p:cNvSpPr txBox="1"/>
          <p:nvPr/>
        </p:nvSpPr>
        <p:spPr>
          <a:xfrm>
            <a:off x="2371410" y="4546547"/>
            <a:ext cx="5106600" cy="41550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800">
                <a:solidFill>
                  <a:schemeClr val="dk1"/>
                </a:solidFill>
              </a:rPr>
              <a:t>Robbins, R.; Weaver, M.D.; Sullivan, J.P.; Quan, S.F.; Gilmore, K.; Shaw, S.; Benz, A.; Qadri, S.; Barger, L.K.; Czeisler, C.A.; et al. Accuracy of Three Commercial Wearable Devices for Sleep Tracking in Healthy Adults. Sensors 2024, 24, 6532</a:t>
            </a:r>
            <a:endParaRPr sz="800" b="0" i="0" u="none" strike="noStrike" cap="none">
              <a:solidFill>
                <a:schemeClr val="dk1"/>
              </a:solidFill>
              <a:latin typeface="Arial"/>
              <a:ea typeface="Arial"/>
              <a:cs typeface="Arial"/>
              <a:sym typeface="Arial"/>
            </a:endParaRPr>
          </a:p>
        </p:txBody>
      </p:sp>
      <p:pic>
        <p:nvPicPr>
          <p:cNvPr id="350" name="Google Shape;350;p46"/>
          <p:cNvPicPr preferRelativeResize="0"/>
          <p:nvPr/>
        </p:nvPicPr>
        <p:blipFill>
          <a:blip r:embed="rId3">
            <a:alphaModFix/>
          </a:blip>
          <a:stretch>
            <a:fillRect/>
          </a:stretch>
        </p:blipFill>
        <p:spPr>
          <a:xfrm>
            <a:off x="1240475" y="938747"/>
            <a:ext cx="6379525" cy="1236775"/>
          </a:xfrm>
          <a:prstGeom prst="rect">
            <a:avLst/>
          </a:prstGeom>
          <a:noFill/>
          <a:ln>
            <a:noFill/>
          </a:ln>
          <a:effectLst>
            <a:outerShdw blurRad="57150" dist="104775" dir="7080000" algn="bl" rotWithShape="0">
              <a:srgbClr val="000000">
                <a:alpha val="50000"/>
              </a:srgbClr>
            </a:outerShdw>
          </a:effectLst>
        </p:spPr>
      </p:pic>
      <p:pic>
        <p:nvPicPr>
          <p:cNvPr id="351" name="Google Shape;351;p46"/>
          <p:cNvPicPr preferRelativeResize="0"/>
          <p:nvPr/>
        </p:nvPicPr>
        <p:blipFill>
          <a:blip r:embed="rId4">
            <a:alphaModFix/>
          </a:blip>
          <a:stretch>
            <a:fillRect/>
          </a:stretch>
        </p:blipFill>
        <p:spPr>
          <a:xfrm>
            <a:off x="1256975" y="2233275"/>
            <a:ext cx="6962251" cy="2097675"/>
          </a:xfrm>
          <a:prstGeom prst="rect">
            <a:avLst/>
          </a:prstGeom>
          <a:noFill/>
          <a:ln>
            <a:noFill/>
          </a:ln>
          <a:effectLst>
            <a:outerShdw blurRad="57150" dist="104775" dir="708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ED3"/>
        </a:solidFill>
        <a:effectLst/>
      </p:bgPr>
    </p:bg>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206863" y="220500"/>
            <a:ext cx="76896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latin typeface="Public Sans ExtraLight"/>
                <a:ea typeface="Public Sans ExtraLight"/>
                <a:cs typeface="Public Sans ExtraLight"/>
                <a:sym typeface="Public Sans ExtraLight"/>
              </a:rPr>
              <a:t>2024: New capabilities launched: estimating arterial stiffness (Cardiovascular Age)</a:t>
            </a:r>
            <a:endParaRPr>
              <a:latin typeface="Public Sans ExtraLight"/>
              <a:ea typeface="Public Sans ExtraLight"/>
              <a:cs typeface="Public Sans ExtraLight"/>
              <a:sym typeface="Public Sans ExtraLight"/>
            </a:endParaRPr>
          </a:p>
        </p:txBody>
      </p:sp>
      <p:pic>
        <p:nvPicPr>
          <p:cNvPr id="357" name="Google Shape;357;p47"/>
          <p:cNvPicPr preferRelativeResize="0"/>
          <p:nvPr/>
        </p:nvPicPr>
        <p:blipFill>
          <a:blip r:embed="rId3">
            <a:alphaModFix/>
          </a:blip>
          <a:stretch>
            <a:fillRect/>
          </a:stretch>
        </p:blipFill>
        <p:spPr>
          <a:xfrm>
            <a:off x="320300" y="980050"/>
            <a:ext cx="2538772" cy="1909076"/>
          </a:xfrm>
          <a:prstGeom prst="rect">
            <a:avLst/>
          </a:prstGeom>
          <a:noFill/>
          <a:ln>
            <a:noFill/>
          </a:ln>
          <a:effectLst>
            <a:outerShdw blurRad="57150" dist="152400" dir="7800000" algn="bl" rotWithShape="0">
              <a:srgbClr val="000000">
                <a:alpha val="50000"/>
              </a:srgbClr>
            </a:outerShdw>
          </a:effectLst>
        </p:spPr>
      </p:pic>
      <p:pic>
        <p:nvPicPr>
          <p:cNvPr id="358" name="Google Shape;358;p47"/>
          <p:cNvPicPr preferRelativeResize="0"/>
          <p:nvPr/>
        </p:nvPicPr>
        <p:blipFill>
          <a:blip r:embed="rId4">
            <a:alphaModFix/>
          </a:blip>
          <a:stretch>
            <a:fillRect/>
          </a:stretch>
        </p:blipFill>
        <p:spPr>
          <a:xfrm>
            <a:off x="1021725" y="3318700"/>
            <a:ext cx="1723925" cy="1723924"/>
          </a:xfrm>
          <a:prstGeom prst="rect">
            <a:avLst/>
          </a:prstGeom>
          <a:noFill/>
          <a:ln>
            <a:noFill/>
          </a:ln>
          <a:effectLst>
            <a:outerShdw blurRad="57150" dist="152400" dir="7800000" algn="bl" rotWithShape="0">
              <a:srgbClr val="000000">
                <a:alpha val="50000"/>
              </a:srgbClr>
            </a:outerShdw>
          </a:effectLst>
        </p:spPr>
      </p:pic>
      <p:pic>
        <p:nvPicPr>
          <p:cNvPr id="359" name="Google Shape;359;p47"/>
          <p:cNvPicPr preferRelativeResize="0"/>
          <p:nvPr/>
        </p:nvPicPr>
        <p:blipFill rotWithShape="1">
          <a:blip r:embed="rId5">
            <a:alphaModFix/>
          </a:blip>
          <a:srcRect t="7441"/>
          <a:stretch/>
        </p:blipFill>
        <p:spPr>
          <a:xfrm>
            <a:off x="5823100" y="730462"/>
            <a:ext cx="2836495" cy="1968075"/>
          </a:xfrm>
          <a:prstGeom prst="rect">
            <a:avLst/>
          </a:prstGeom>
          <a:noFill/>
          <a:ln>
            <a:noFill/>
          </a:ln>
          <a:effectLst>
            <a:outerShdw blurRad="57150" dist="161925" dir="8040000" algn="bl" rotWithShape="0">
              <a:srgbClr val="000000">
                <a:alpha val="50000"/>
              </a:srgbClr>
            </a:outerShdw>
          </a:effectLst>
        </p:spPr>
      </p:pic>
      <p:pic>
        <p:nvPicPr>
          <p:cNvPr id="360" name="Google Shape;360;p47"/>
          <p:cNvPicPr preferRelativeResize="0"/>
          <p:nvPr/>
        </p:nvPicPr>
        <p:blipFill>
          <a:blip r:embed="rId6">
            <a:alphaModFix/>
          </a:blip>
          <a:stretch>
            <a:fillRect/>
          </a:stretch>
        </p:blipFill>
        <p:spPr>
          <a:xfrm>
            <a:off x="7412450" y="1256876"/>
            <a:ext cx="1355412" cy="1355412"/>
          </a:xfrm>
          <a:prstGeom prst="rect">
            <a:avLst/>
          </a:prstGeom>
          <a:noFill/>
          <a:ln>
            <a:noFill/>
          </a:ln>
        </p:spPr>
      </p:pic>
      <p:sp>
        <p:nvSpPr>
          <p:cNvPr id="361" name="Google Shape;361;p47"/>
          <p:cNvSpPr txBox="1"/>
          <p:nvPr/>
        </p:nvSpPr>
        <p:spPr>
          <a:xfrm>
            <a:off x="4816550" y="684175"/>
            <a:ext cx="1188000" cy="572700"/>
          </a:xfrm>
          <a:prstGeom prst="rect">
            <a:avLst/>
          </a:prstGeom>
          <a:solidFill>
            <a:srgbClr val="E6DED3"/>
          </a:solidFill>
          <a:ln>
            <a:noFill/>
          </a:ln>
          <a:effectLst>
            <a:outerShdw blurRad="57150" dist="161925" dir="8040000" algn="bl" rotWithShape="0">
              <a:srgbClr val="000000">
                <a:alpha val="50000"/>
              </a:srgbClr>
            </a:outerShdw>
          </a:effectLst>
        </p:spPr>
        <p:txBody>
          <a:bodyPr spcFirstLastPara="1" wrap="square" lIns="45725" tIns="45725" rIns="45725" bIns="45725" anchor="t" anchorCtr="0">
            <a:noAutofit/>
          </a:bodyPr>
          <a:lstStyle/>
          <a:p>
            <a:pPr marL="0" lvl="0" indent="0" algn="l" rtl="0">
              <a:spcBef>
                <a:spcPts val="0"/>
              </a:spcBef>
              <a:spcAft>
                <a:spcPts val="0"/>
              </a:spcAft>
              <a:buNone/>
            </a:pPr>
            <a:r>
              <a:rPr lang="en" sz="1500">
                <a:solidFill>
                  <a:schemeClr val="dk2"/>
                </a:solidFill>
                <a:latin typeface="Public Sans ExtraLight"/>
                <a:ea typeface="Public Sans ExtraLight"/>
                <a:cs typeface="Public Sans ExtraLight"/>
                <a:sym typeface="Public Sans ExtraLight"/>
              </a:rPr>
              <a:t>Oura Ring PPG-signal:</a:t>
            </a:r>
            <a:endParaRPr sz="1500">
              <a:solidFill>
                <a:schemeClr val="dk2"/>
              </a:solidFill>
              <a:latin typeface="Public Sans ExtraLight"/>
              <a:ea typeface="Public Sans ExtraLight"/>
              <a:cs typeface="Public Sans ExtraLight"/>
              <a:sym typeface="Public Sans ExtraLight"/>
            </a:endParaRPr>
          </a:p>
        </p:txBody>
      </p:sp>
      <p:pic>
        <p:nvPicPr>
          <p:cNvPr id="362" name="Google Shape;362;p47"/>
          <p:cNvPicPr preferRelativeResize="0"/>
          <p:nvPr/>
        </p:nvPicPr>
        <p:blipFill>
          <a:blip r:embed="rId7">
            <a:alphaModFix/>
          </a:blip>
          <a:stretch>
            <a:fillRect/>
          </a:stretch>
        </p:blipFill>
        <p:spPr>
          <a:xfrm>
            <a:off x="2945850" y="2473600"/>
            <a:ext cx="5976626" cy="2221900"/>
          </a:xfrm>
          <a:prstGeom prst="rect">
            <a:avLst/>
          </a:prstGeom>
          <a:noFill/>
          <a:ln>
            <a:noFill/>
          </a:ln>
          <a:effectLst>
            <a:outerShdw blurRad="57150" dist="161925" dir="8040000" algn="bl" rotWithShape="0">
              <a:srgbClr val="000000">
                <a:alpha val="50000"/>
              </a:srgbClr>
            </a:outerShdw>
          </a:effectLst>
        </p:spPr>
      </p:pic>
      <p:sp>
        <p:nvSpPr>
          <p:cNvPr id="363" name="Google Shape;363;p47"/>
          <p:cNvSpPr txBox="1"/>
          <p:nvPr/>
        </p:nvSpPr>
        <p:spPr>
          <a:xfrm>
            <a:off x="3710100" y="2806625"/>
            <a:ext cx="861900" cy="338400"/>
          </a:xfrm>
          <a:prstGeom prst="rect">
            <a:avLst/>
          </a:prstGeom>
          <a:solidFill>
            <a:srgbClr val="E6DED3"/>
          </a:solidFill>
          <a:ln>
            <a:noFill/>
          </a:ln>
          <a:effectLst>
            <a:outerShdw blurRad="57150" dist="161925" dir="8040000" algn="bl" rotWithShape="0">
              <a:srgbClr val="000000">
                <a:alpha val="50000"/>
              </a:srgbClr>
            </a:outerShdw>
          </a:effectLst>
        </p:spPr>
        <p:txBody>
          <a:bodyPr spcFirstLastPara="1" wrap="square" lIns="45725" tIns="45725" rIns="45725" bIns="45725" anchor="t" anchorCtr="0">
            <a:noAutofit/>
          </a:bodyPr>
          <a:lstStyle/>
          <a:p>
            <a:pPr marL="0" lvl="0" indent="0" algn="l" rtl="0">
              <a:spcBef>
                <a:spcPts val="0"/>
              </a:spcBef>
              <a:spcAft>
                <a:spcPts val="0"/>
              </a:spcAft>
              <a:buNone/>
            </a:pPr>
            <a:r>
              <a:rPr lang="en" sz="1500">
                <a:solidFill>
                  <a:schemeClr val="dk2"/>
                </a:solidFill>
                <a:latin typeface="Public Sans ExtraLight"/>
                <a:ea typeface="Public Sans ExtraLight"/>
                <a:cs typeface="Public Sans ExtraLight"/>
                <a:sym typeface="Public Sans ExtraLight"/>
              </a:rPr>
              <a:t>R = 0.83</a:t>
            </a:r>
            <a:endParaRPr sz="1500">
              <a:solidFill>
                <a:schemeClr val="dk2"/>
              </a:solidFill>
              <a:latin typeface="Public Sans ExtraLight"/>
              <a:ea typeface="Public Sans ExtraLight"/>
              <a:cs typeface="Public Sans ExtraLight"/>
              <a:sym typeface="Public Sans ExtraLight"/>
            </a:endParaRPr>
          </a:p>
        </p:txBody>
      </p:sp>
      <p:sp>
        <p:nvSpPr>
          <p:cNvPr id="364" name="Google Shape;364;p47"/>
          <p:cNvSpPr txBox="1"/>
          <p:nvPr/>
        </p:nvSpPr>
        <p:spPr>
          <a:xfrm>
            <a:off x="109500" y="2960150"/>
            <a:ext cx="2036400" cy="572700"/>
          </a:xfrm>
          <a:prstGeom prst="rect">
            <a:avLst/>
          </a:prstGeom>
          <a:solidFill>
            <a:srgbClr val="E6DED3"/>
          </a:solidFill>
          <a:ln>
            <a:noFill/>
          </a:ln>
          <a:effectLst>
            <a:outerShdw blurRad="57150" dist="161925" dir="8040000" algn="bl" rotWithShape="0">
              <a:srgbClr val="000000">
                <a:alpha val="50000"/>
              </a:srgbClr>
            </a:outerShdw>
          </a:effectLst>
        </p:spPr>
        <p:txBody>
          <a:bodyPr spcFirstLastPara="1" wrap="square" lIns="45725" tIns="45725" rIns="45725" bIns="45725" anchor="t" anchorCtr="0">
            <a:noAutofit/>
          </a:bodyPr>
          <a:lstStyle/>
          <a:p>
            <a:pPr marL="0" lvl="0" indent="0" algn="l" rtl="0">
              <a:spcBef>
                <a:spcPts val="0"/>
              </a:spcBef>
              <a:spcAft>
                <a:spcPts val="0"/>
              </a:spcAft>
              <a:buNone/>
            </a:pPr>
            <a:r>
              <a:rPr lang="en" sz="1500">
                <a:solidFill>
                  <a:schemeClr val="dk2"/>
                </a:solidFill>
                <a:latin typeface="Public Sans ExtraLight"/>
                <a:ea typeface="Public Sans ExtraLight"/>
                <a:cs typeface="Public Sans ExtraLight"/>
                <a:sym typeface="Public Sans ExtraLight"/>
              </a:rPr>
              <a:t>Sphygmocor (clinical reference device):</a:t>
            </a:r>
            <a:endParaRPr sz="1500">
              <a:solidFill>
                <a:schemeClr val="dk2"/>
              </a:solidFill>
              <a:latin typeface="Public Sans ExtraLight"/>
              <a:ea typeface="Public Sans ExtraLight"/>
              <a:cs typeface="Public Sans ExtraLight"/>
              <a:sym typeface="Public Sans ExtraLight"/>
            </a:endParaRPr>
          </a:p>
        </p:txBody>
      </p:sp>
      <p:sp>
        <p:nvSpPr>
          <p:cNvPr id="365" name="Google Shape;365;p47"/>
          <p:cNvSpPr txBox="1"/>
          <p:nvPr/>
        </p:nvSpPr>
        <p:spPr>
          <a:xfrm>
            <a:off x="3266494" y="4802425"/>
            <a:ext cx="5161800" cy="292500"/>
          </a:xfrm>
          <a:prstGeom prst="rect">
            <a:avLst/>
          </a:prstGeom>
          <a:noFill/>
          <a:ln>
            <a:noFill/>
          </a:ln>
        </p:spPr>
        <p:txBody>
          <a:bodyPr spcFirstLastPara="1" wrap="square" lIns="45725" tIns="22850" rIns="45725" bIns="22850" anchor="t" anchorCtr="0">
            <a:spAutoFit/>
          </a:bodyPr>
          <a:lstStyle/>
          <a:p>
            <a:pPr marL="0" marR="0" lvl="0" indent="0" algn="l" rtl="0">
              <a:lnSpc>
                <a:spcPct val="100000"/>
              </a:lnSpc>
              <a:spcBef>
                <a:spcPts val="0"/>
              </a:spcBef>
              <a:spcAft>
                <a:spcPts val="0"/>
              </a:spcAft>
              <a:buNone/>
            </a:pPr>
            <a:r>
              <a:rPr lang="en" sz="800">
                <a:solidFill>
                  <a:schemeClr val="dk1"/>
                </a:solidFill>
              </a:rPr>
              <a:t>Source: Cardiovascular Age White Paper, available at: ouraring.com/blog/category/for-business/white-papers</a:t>
            </a:r>
            <a:br>
              <a:rPr lang="en" sz="800">
                <a:solidFill>
                  <a:schemeClr val="dk1"/>
                </a:solidFill>
              </a:rPr>
            </a:br>
            <a:r>
              <a:rPr lang="en" sz="800">
                <a:solidFill>
                  <a:schemeClr val="dk1"/>
                </a:solidFill>
              </a:rPr>
              <a:t>(Scientific manuscript being prepared)</a:t>
            </a:r>
            <a:endParaRPr sz="8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2F4A73"/>
      </a:dk1>
      <a:lt1>
        <a:srgbClr val="FFFFFF"/>
      </a:lt1>
      <a:dk2>
        <a:srgbClr val="2F4A73"/>
      </a:dk2>
      <a:lt2>
        <a:srgbClr val="F6F3EF"/>
      </a:lt2>
      <a:accent1>
        <a:srgbClr val="FC6558"/>
      </a:accent1>
      <a:accent2>
        <a:srgbClr val="303D52"/>
      </a:accent2>
      <a:accent3>
        <a:srgbClr val="151619"/>
      </a:accent3>
      <a:accent4>
        <a:srgbClr val="151619"/>
      </a:accent4>
      <a:accent5>
        <a:srgbClr val="151619"/>
      </a:accent5>
      <a:accent6>
        <a:srgbClr val="151619"/>
      </a:accent6>
      <a:hlink>
        <a:srgbClr val="A2D3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40962CCB8CA64AB4DAF2C8B7389621" ma:contentTypeVersion="13" ma:contentTypeDescription="Create a new document." ma:contentTypeScope="" ma:versionID="50ab9a366842309f336ed61c5be2973d">
  <xsd:schema xmlns:xsd="http://www.w3.org/2001/XMLSchema" xmlns:xs="http://www.w3.org/2001/XMLSchema" xmlns:p="http://schemas.microsoft.com/office/2006/metadata/properties" xmlns:ns2="f90c77d1-93ed-4f71-8f4c-7998a9530f63" xmlns:ns3="e126fe4f-ea1a-43f6-ac45-2d71a1d6365f" targetNamespace="http://schemas.microsoft.com/office/2006/metadata/properties" ma:root="true" ma:fieldsID="2d131221133a372bb21dcfd9d63ff8a2" ns2:_="" ns3:_="">
    <xsd:import namespace="f90c77d1-93ed-4f71-8f4c-7998a9530f63"/>
    <xsd:import namespace="e126fe4f-ea1a-43f6-ac45-2d71a1d636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c77d1-93ed-4f71-8f4c-7998a9530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26fe4f-ea1a-43f6-ac45-2d71a1d6365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f469578-d4c4-43e6-9f3e-6d981ab352b3}" ma:internalName="TaxCatchAll" ma:showField="CatchAllData" ma:web="e126fe4f-ea1a-43f6-ac45-2d71a1d636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90c77d1-93ed-4f71-8f4c-7998a9530f63">
      <Terms xmlns="http://schemas.microsoft.com/office/infopath/2007/PartnerControls"/>
    </lcf76f155ced4ddcb4097134ff3c332f>
    <TaxCatchAll xmlns="e126fe4f-ea1a-43f6-ac45-2d71a1d6365f" xsi:nil="true"/>
  </documentManagement>
</p:properties>
</file>

<file path=customXml/itemProps1.xml><?xml version="1.0" encoding="utf-8"?>
<ds:datastoreItem xmlns:ds="http://schemas.openxmlformats.org/officeDocument/2006/customXml" ds:itemID="{E6402A2F-64DA-4C25-BFA5-D6E257F198FD}"/>
</file>

<file path=customXml/itemProps2.xml><?xml version="1.0" encoding="utf-8"?>
<ds:datastoreItem xmlns:ds="http://schemas.openxmlformats.org/officeDocument/2006/customXml" ds:itemID="{D98E2E39-17DB-479A-9457-07822F23A5D4}"/>
</file>

<file path=customXml/itemProps3.xml><?xml version="1.0" encoding="utf-8"?>
<ds:datastoreItem xmlns:ds="http://schemas.openxmlformats.org/officeDocument/2006/customXml" ds:itemID="{304314CE-7F11-468B-86C8-425D2121FA36}"/>
</file>

<file path=docProps/app.xml><?xml version="1.0" encoding="utf-8"?>
<Properties xmlns="http://schemas.openxmlformats.org/officeDocument/2006/extended-properties" xmlns:vt="http://schemas.openxmlformats.org/officeDocument/2006/docPropsVTypes">
  <TotalTime>0</TotalTime>
  <Words>1838</Words>
  <Application>Microsoft Macintosh PowerPoint</Application>
  <PresentationFormat>Näytössä katseltava esitys (16:9)</PresentationFormat>
  <Paragraphs>204</Paragraphs>
  <Slides>17</Slides>
  <Notes>17</Notes>
  <HiddenSlides>0</HiddenSlides>
  <MMClips>0</MMClips>
  <ScaleCrop>false</ScaleCrop>
  <HeadingPairs>
    <vt:vector size="6" baseType="variant">
      <vt:variant>
        <vt:lpstr>Käytetyt fontit</vt:lpstr>
      </vt:variant>
      <vt:variant>
        <vt:i4>9</vt:i4>
      </vt:variant>
      <vt:variant>
        <vt:lpstr>Teema</vt:lpstr>
      </vt:variant>
      <vt:variant>
        <vt:i4>1</vt:i4>
      </vt:variant>
      <vt:variant>
        <vt:lpstr>Dian otsikot</vt:lpstr>
      </vt:variant>
      <vt:variant>
        <vt:i4>17</vt:i4>
      </vt:variant>
    </vt:vector>
  </HeadingPairs>
  <TitlesOfParts>
    <vt:vector size="27" baseType="lpstr">
      <vt:lpstr>Public Sans</vt:lpstr>
      <vt:lpstr>Public Sans Light</vt:lpstr>
      <vt:lpstr>Barlow Light</vt:lpstr>
      <vt:lpstr>Public Sans Thin</vt:lpstr>
      <vt:lpstr>Barlow ExtraLight</vt:lpstr>
      <vt:lpstr>Arial</vt:lpstr>
      <vt:lpstr>Public Sans SemiBold</vt:lpstr>
      <vt:lpstr>Public Sans Medium</vt:lpstr>
      <vt:lpstr>Public Sans ExtraLight</vt:lpstr>
      <vt:lpstr>Simple Light</vt:lpstr>
      <vt:lpstr>PowerPoint-esitys</vt:lpstr>
      <vt:lpstr>PowerPoint-esitys</vt:lpstr>
      <vt:lpstr>PowerPoint-esitys</vt:lpstr>
      <vt:lpstr>PowerPoint-esitys</vt:lpstr>
      <vt:lpstr>Nocturnal HR and HRV accuracy validated against Gold Standard</vt:lpstr>
      <vt:lpstr>PowerPoint-esitys</vt:lpstr>
      <vt:lpstr>PowerPoint-esitys</vt:lpstr>
      <vt:lpstr>PowerPoint-esitys</vt:lpstr>
      <vt:lpstr>2024: New capabilities launched: estimating arterial stiffness (Cardiovascular Age)</vt:lpstr>
      <vt:lpstr>PowerPoint-esitys</vt:lpstr>
      <vt:lpstr>PowerPoint-esitys</vt:lpstr>
      <vt:lpstr>PowerPoint-esitys</vt:lpstr>
      <vt:lpstr>PowerPoint-esitys</vt:lpstr>
      <vt:lpstr>PowerPoint-esitys</vt:lpstr>
      <vt:lpstr>PowerPoint-esitys</vt:lpstr>
      <vt:lpstr>PowerPoint-esitys</vt:lpstr>
      <vt:lpstr>PowerPoint-esitys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Pauli Ohukainen</cp:lastModifiedBy>
  <cp:revision>2</cp:revision>
  <dcterms:modified xsi:type="dcterms:W3CDTF">2025-01-31T12:01:59Z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0x0101002240962CCB8CA64AB4DAF2C8B7389621</vt:lpwstr>
  </property>
</Properties>
</file>